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9" r:id="rId3"/>
    <p:sldId id="268" r:id="rId4"/>
    <p:sldId id="261" r:id="rId5"/>
    <p:sldId id="262" r:id="rId6"/>
    <p:sldId id="270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EA1003-71B1-4DB4-98D6-D1807659C6F8}" v="43" dt="2023-07-04T21:04:29.8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i, Jason" userId="210f784c-47f4-4e90-908d-79929825f62a" providerId="ADAL" clId="{ECEA1003-71B1-4DB4-98D6-D1807659C6F8}"/>
    <pc:docChg chg="undo custSel addSld delSld modSld modMainMaster">
      <pc:chgData name="Lai, Jason" userId="210f784c-47f4-4e90-908d-79929825f62a" providerId="ADAL" clId="{ECEA1003-71B1-4DB4-98D6-D1807659C6F8}" dt="2023-07-04T21:08:20.185" v="246" actId="14100"/>
      <pc:docMkLst>
        <pc:docMk/>
      </pc:docMkLst>
      <pc:sldChg chg="addSp delSp modSp mod addAnim delAnim delDesignElem">
        <pc:chgData name="Lai, Jason" userId="210f784c-47f4-4e90-908d-79929825f62a" providerId="ADAL" clId="{ECEA1003-71B1-4DB4-98D6-D1807659C6F8}" dt="2023-07-04T21:08:20.185" v="246" actId="14100"/>
        <pc:sldMkLst>
          <pc:docMk/>
          <pc:sldMk cId="3564495115" sldId="256"/>
        </pc:sldMkLst>
        <pc:spChg chg="mod">
          <ac:chgData name="Lai, Jason" userId="210f784c-47f4-4e90-908d-79929825f62a" providerId="ADAL" clId="{ECEA1003-71B1-4DB4-98D6-D1807659C6F8}" dt="2023-07-04T21:08:20.185" v="246" actId="14100"/>
          <ac:spMkLst>
            <pc:docMk/>
            <pc:sldMk cId="3564495115" sldId="256"/>
            <ac:spMk id="2" creationId="{CC2F644E-51BE-5256-443E-45C20AAE8C1D}"/>
          </ac:spMkLst>
        </pc:spChg>
        <pc:spChg chg="mod">
          <ac:chgData name="Lai, Jason" userId="210f784c-47f4-4e90-908d-79929825f62a" providerId="ADAL" clId="{ECEA1003-71B1-4DB4-98D6-D1807659C6F8}" dt="2023-07-04T21:08:20.185" v="246" actId="14100"/>
          <ac:spMkLst>
            <pc:docMk/>
            <pc:sldMk cId="3564495115" sldId="256"/>
            <ac:spMk id="3" creationId="{34FC0D6C-C320-CCC9-03F9-953199156AF3}"/>
          </ac:spMkLst>
        </pc:spChg>
        <pc:spChg chg="add del">
          <ac:chgData name="Lai, Jason" userId="210f784c-47f4-4e90-908d-79929825f62a" providerId="ADAL" clId="{ECEA1003-71B1-4DB4-98D6-D1807659C6F8}" dt="2023-07-04T20:24:05.659" v="173" actId="26606"/>
          <ac:spMkLst>
            <pc:docMk/>
            <pc:sldMk cId="3564495115" sldId="256"/>
            <ac:spMk id="6" creationId="{11F4D251-B7D8-402D-950A-F9D15396E94B}"/>
          </ac:spMkLst>
        </pc:spChg>
        <pc:spChg chg="add del">
          <ac:chgData name="Lai, Jason" userId="210f784c-47f4-4e90-908d-79929825f62a" providerId="ADAL" clId="{ECEA1003-71B1-4DB4-98D6-D1807659C6F8}" dt="2023-07-04T20:24:05.659" v="173" actId="26606"/>
          <ac:spMkLst>
            <pc:docMk/>
            <pc:sldMk cId="3564495115" sldId="256"/>
            <ac:spMk id="7" creationId="{E67870A8-BE17-461C-AD58-035AD7FA02CB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3564495115" sldId="256"/>
            <ac:spMk id="9" creationId="{11F4D251-B7D8-402D-950A-F9D15396E94B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3564495115" sldId="256"/>
            <ac:spMk id="11" creationId="{E67870A8-BE17-461C-AD58-035AD7FA02CB}"/>
          </ac:spMkLst>
        </pc:spChg>
        <pc:spChg chg="add del">
          <ac:chgData name="Lai, Jason" userId="210f784c-47f4-4e90-908d-79929825f62a" providerId="ADAL" clId="{ECEA1003-71B1-4DB4-98D6-D1807659C6F8}" dt="2023-07-04T20:24:05.659" v="173" actId="26606"/>
          <ac:spMkLst>
            <pc:docMk/>
            <pc:sldMk cId="3564495115" sldId="256"/>
            <ac:spMk id="12" creationId="{11F4D251-B7D8-402D-950A-F9D15396E94B}"/>
          </ac:spMkLst>
        </pc:spChg>
        <pc:spChg chg="add del">
          <ac:chgData name="Lai, Jason" userId="210f784c-47f4-4e90-908d-79929825f62a" providerId="ADAL" clId="{ECEA1003-71B1-4DB4-98D6-D1807659C6F8}" dt="2023-07-04T20:24:05.659" v="173" actId="26606"/>
          <ac:spMkLst>
            <pc:docMk/>
            <pc:sldMk cId="3564495115" sldId="256"/>
            <ac:spMk id="14" creationId="{E67870A8-BE17-461C-AD58-035AD7FA02CB}"/>
          </ac:spMkLst>
        </pc:spChg>
        <pc:picChg chg="mod modCrop">
          <ac:chgData name="Lai, Jason" userId="210f784c-47f4-4e90-908d-79929825f62a" providerId="ADAL" clId="{ECEA1003-71B1-4DB4-98D6-D1807659C6F8}" dt="2023-07-04T20:26:25.404" v="197" actId="18131"/>
          <ac:picMkLst>
            <pc:docMk/>
            <pc:sldMk cId="3564495115" sldId="256"/>
            <ac:picMk id="4" creationId="{39A04B2E-38BB-0AF5-9170-5C92B4BC23E1}"/>
          </ac:picMkLst>
        </pc:picChg>
      </pc:sldChg>
      <pc:sldChg chg="addSp delSp modSp mod delDesignElem">
        <pc:chgData name="Lai, Jason" userId="210f784c-47f4-4e90-908d-79929825f62a" providerId="ADAL" clId="{ECEA1003-71B1-4DB4-98D6-D1807659C6F8}" dt="2023-07-04T20:26:54.725" v="207" actId="14100"/>
        <pc:sldMkLst>
          <pc:docMk/>
          <pc:sldMk cId="2588447006" sldId="261"/>
        </pc:sldMkLst>
        <pc:spChg chg="mod">
          <ac:chgData name="Lai, Jason" userId="210f784c-47f4-4e90-908d-79929825f62a" providerId="ADAL" clId="{ECEA1003-71B1-4DB4-98D6-D1807659C6F8}" dt="2023-07-04T20:26:52.280" v="206" actId="27636"/>
          <ac:spMkLst>
            <pc:docMk/>
            <pc:sldMk cId="2588447006" sldId="261"/>
            <ac:spMk id="2" creationId="{C04A7FE1-7898-5FEC-AF16-781EE5124B5D}"/>
          </ac:spMkLst>
        </pc:spChg>
        <pc:spChg chg="mod">
          <ac:chgData name="Lai, Jason" userId="210f784c-47f4-4e90-908d-79929825f62a" providerId="ADAL" clId="{ECEA1003-71B1-4DB4-98D6-D1807659C6F8}" dt="2023-07-04T20:26:54.725" v="207" actId="14100"/>
          <ac:spMkLst>
            <pc:docMk/>
            <pc:sldMk cId="2588447006" sldId="261"/>
            <ac:spMk id="3" creationId="{3E3FC51D-4FFA-5EAC-2F0F-2BA125599150}"/>
          </ac:spMkLst>
        </pc:spChg>
        <pc:spChg chg="add">
          <ac:chgData name="Lai, Jason" userId="210f784c-47f4-4e90-908d-79929825f62a" providerId="ADAL" clId="{ECEA1003-71B1-4DB4-98D6-D1807659C6F8}" dt="2023-07-04T20:21:49.006" v="165" actId="26606"/>
          <ac:spMkLst>
            <pc:docMk/>
            <pc:sldMk cId="2588447006" sldId="261"/>
            <ac:spMk id="12" creationId="{09646535-AEF6-4883-A4F9-EEC1F8B4319E}"/>
          </ac:spMkLst>
        </pc:spChg>
        <pc:spChg chg="add">
          <ac:chgData name="Lai, Jason" userId="210f784c-47f4-4e90-908d-79929825f62a" providerId="ADAL" clId="{ECEA1003-71B1-4DB4-98D6-D1807659C6F8}" dt="2023-07-04T20:21:49.006" v="165" actId="26606"/>
          <ac:spMkLst>
            <pc:docMk/>
            <pc:sldMk cId="2588447006" sldId="261"/>
            <ac:spMk id="14" creationId="{7FEECB93-933C-477B-BC7D-C2F2F6271A66}"/>
          </ac:spMkLst>
        </pc:spChg>
        <pc:spChg chg="add">
          <ac:chgData name="Lai, Jason" userId="210f784c-47f4-4e90-908d-79929825f62a" providerId="ADAL" clId="{ECEA1003-71B1-4DB4-98D6-D1807659C6F8}" dt="2023-07-04T20:21:49.006" v="165" actId="26606"/>
          <ac:spMkLst>
            <pc:docMk/>
            <pc:sldMk cId="2588447006" sldId="261"/>
            <ac:spMk id="16" creationId="{497BC505-FE0C-4637-A29D-B71DFBBBAA71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2588447006" sldId="261"/>
            <ac:spMk id="19" creationId="{09646535-AEF6-4883-A4F9-EEC1F8B4319E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2588447006" sldId="261"/>
            <ac:spMk id="21" creationId="{7FEECB93-933C-477B-BC7D-C2F2F6271A66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2588447006" sldId="261"/>
            <ac:spMk id="23" creationId="{497BC505-FE0C-4637-A29D-B71DFBBBAA71}"/>
          </ac:spMkLst>
        </pc:spChg>
        <pc:grpChg chg="add">
          <ac:chgData name="Lai, Jason" userId="210f784c-47f4-4e90-908d-79929825f62a" providerId="ADAL" clId="{ECEA1003-71B1-4DB4-98D6-D1807659C6F8}" dt="2023-07-04T20:21:49.006" v="165" actId="26606"/>
          <ac:grpSpMkLst>
            <pc:docMk/>
            <pc:sldMk cId="2588447006" sldId="261"/>
            <ac:grpSpMk id="11" creationId="{3C9AA14C-80A4-427C-A911-28CD20C56E5E}"/>
          </ac:grpSpMkLst>
        </pc:grpChg>
        <pc:grpChg chg="add">
          <ac:chgData name="Lai, Jason" userId="210f784c-47f4-4e90-908d-79929825f62a" providerId="ADAL" clId="{ECEA1003-71B1-4DB4-98D6-D1807659C6F8}" dt="2023-07-04T20:21:49.006" v="165" actId="26606"/>
          <ac:grpSpMkLst>
            <pc:docMk/>
            <pc:sldMk cId="2588447006" sldId="261"/>
            <ac:grpSpMk id="18" creationId="{F2FD01A0-E6FF-41CD-AEBD-279232B90D43}"/>
          </ac:grpSpMkLst>
        </pc:grpChg>
        <pc:grpChg chg="add del">
          <ac:chgData name="Lai, Jason" userId="210f784c-47f4-4e90-908d-79929825f62a" providerId="ADAL" clId="{ECEA1003-71B1-4DB4-98D6-D1807659C6F8}" dt="2023-07-04T20:18:37.161" v="161"/>
          <ac:grpSpMkLst>
            <pc:docMk/>
            <pc:sldMk cId="2588447006" sldId="261"/>
            <ac:grpSpMk id="25" creationId="{F2FD01A0-E6FF-41CD-AEBD-279232B90D43}"/>
          </ac:grpSpMkLst>
        </pc:grpChg>
        <pc:grpChg chg="add del">
          <ac:chgData name="Lai, Jason" userId="210f784c-47f4-4e90-908d-79929825f62a" providerId="ADAL" clId="{ECEA1003-71B1-4DB4-98D6-D1807659C6F8}" dt="2023-07-04T20:18:37.161" v="161"/>
          <ac:grpSpMkLst>
            <pc:docMk/>
            <pc:sldMk cId="2588447006" sldId="261"/>
            <ac:grpSpMk id="30" creationId="{3C9AA14C-80A4-427C-A911-28CD20C56E5E}"/>
          </ac:grpSpMkLst>
        </pc:grpChg>
        <pc:picChg chg="mod">
          <ac:chgData name="Lai, Jason" userId="210f784c-47f4-4e90-908d-79929825f62a" providerId="ADAL" clId="{ECEA1003-71B1-4DB4-98D6-D1807659C6F8}" dt="2023-07-04T20:21:49.006" v="165" actId="26606"/>
          <ac:picMkLst>
            <pc:docMk/>
            <pc:sldMk cId="2588447006" sldId="261"/>
            <ac:picMk id="7" creationId="{037C8402-6A67-2528-3FF7-9B390D1FBDC1}"/>
          </ac:picMkLst>
        </pc:picChg>
      </pc:sldChg>
      <pc:sldChg chg="addSp delSp modSp mod delDesignElem">
        <pc:chgData name="Lai, Jason" userId="210f784c-47f4-4e90-908d-79929825f62a" providerId="ADAL" clId="{ECEA1003-71B1-4DB4-98D6-D1807659C6F8}" dt="2023-07-04T21:04:35.414" v="241" actId="403"/>
        <pc:sldMkLst>
          <pc:docMk/>
          <pc:sldMk cId="1898185109" sldId="262"/>
        </pc:sldMkLst>
        <pc:spChg chg="mod">
          <ac:chgData name="Lai, Jason" userId="210f784c-47f4-4e90-908d-79929825f62a" providerId="ADAL" clId="{ECEA1003-71B1-4DB4-98D6-D1807659C6F8}" dt="2023-07-04T21:04:35.414" v="241" actId="403"/>
          <ac:spMkLst>
            <pc:docMk/>
            <pc:sldMk cId="1898185109" sldId="262"/>
            <ac:spMk id="2" creationId="{7534A009-10A4-ED78-16C0-AE61719B86B2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3" creationId="{F67B97AD-3E3A-B1B8-E41E-69D6622F9553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4" creationId="{61926DC7-55CE-369B-2CF8-DD352B7F8BEC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5" creationId="{A6C8EFDB-D650-6EA0-24F9-582502295AB1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6" creationId="{558E22C0-AA12-E165-973C-14FF38F16042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7" creationId="{F637D7C3-10B6-E768-5D69-34C4B15398A5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8" creationId="{74D756AC-BA46-9314-03B3-22CB6105E789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898185109" sldId="262"/>
            <ac:spMk id="9" creationId="{2BFB0E95-9CAE-4968-A118-2B9F7C8BBBEC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9" creationId="{DE26E49F-D2DA-E100-0D24-17B46EC843CF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10" creationId="{6EF2202E-034E-8CD4-1EBC-5F6504333F99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898185109" sldId="262"/>
            <ac:spMk id="11" creationId="{90BBC371-361C-45F7-9235-C3252E336B5B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11" creationId="{A638035B-E404-905B-C319-C756B71AAEE0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12" creationId="{A31F3279-B04D-73B7-9571-D457A3EF8C06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13" creationId="{08449C5F-83DE-3904-4313-16A5CEA05D2C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898185109" sldId="262"/>
            <ac:spMk id="13" creationId="{4172FA92-6FD3-495F-95A0-4FD85861D89C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14" creationId="{145DC2B7-1C3D-5F06-0CB7-0569375042DD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15" creationId="{469D8E39-0EFE-3122-B08E-C232F61F10FE}"/>
          </ac:spMkLst>
        </pc:spChg>
        <pc:spChg chg="del mod topLvl">
          <ac:chgData name="Lai, Jason" userId="210f784c-47f4-4e90-908d-79929825f62a" providerId="ADAL" clId="{ECEA1003-71B1-4DB4-98D6-D1807659C6F8}" dt="2023-07-04T21:04:29.620" v="236" actId="478"/>
          <ac:spMkLst>
            <pc:docMk/>
            <pc:sldMk cId="1898185109" sldId="262"/>
            <ac:spMk id="16" creationId="{583D379C-909E-3C77-35C2-9F3404C642F5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17" creationId="{BD6034DD-E5BB-0A34-ED65-F94C4667D5FC}"/>
          </ac:spMkLst>
        </pc:spChg>
        <pc:spChg chg="add">
          <ac:chgData name="Lai, Jason" userId="210f784c-47f4-4e90-908d-79929825f62a" providerId="ADAL" clId="{ECEA1003-71B1-4DB4-98D6-D1807659C6F8}" dt="2023-07-04T21:04:18.054" v="235" actId="26606"/>
          <ac:spMkLst>
            <pc:docMk/>
            <pc:sldMk cId="1898185109" sldId="262"/>
            <ac:spMk id="18" creationId="{2BFB0E95-9CAE-4968-A118-2B9F7C8BBBEC}"/>
          </ac:spMkLst>
        </pc:spChg>
        <pc:spChg chg="add">
          <ac:chgData name="Lai, Jason" userId="210f784c-47f4-4e90-908d-79929825f62a" providerId="ADAL" clId="{ECEA1003-71B1-4DB4-98D6-D1807659C6F8}" dt="2023-07-04T21:04:18.054" v="235" actId="26606"/>
          <ac:spMkLst>
            <pc:docMk/>
            <pc:sldMk cId="1898185109" sldId="262"/>
            <ac:spMk id="19" creationId="{90BBC371-361C-45F7-9235-C3252E336B5B}"/>
          </ac:spMkLst>
        </pc:spChg>
        <pc:spChg chg="add">
          <ac:chgData name="Lai, Jason" userId="210f784c-47f4-4e90-908d-79929825f62a" providerId="ADAL" clId="{ECEA1003-71B1-4DB4-98D6-D1807659C6F8}" dt="2023-07-04T21:04:18.054" v="235" actId="26606"/>
          <ac:spMkLst>
            <pc:docMk/>
            <pc:sldMk cId="1898185109" sldId="262"/>
            <ac:spMk id="20" creationId="{4172FA92-6FD3-495F-95A0-4FD85861D89C}"/>
          </ac:spMkLst>
        </pc:spChg>
        <pc:spChg chg="add del">
          <ac:chgData name="Lai, Jason" userId="210f784c-47f4-4e90-908d-79929825f62a" providerId="ADAL" clId="{ECEA1003-71B1-4DB4-98D6-D1807659C6F8}" dt="2023-07-04T21:04:11.065" v="233" actId="26606"/>
          <ac:spMkLst>
            <pc:docMk/>
            <pc:sldMk cId="1898185109" sldId="262"/>
            <ac:spMk id="21" creationId="{2BFB0E95-9CAE-4968-A118-2B9F7C8BBBEC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22" creationId="{75BB19A3-71B7-1476-4293-26188E21FE6F}"/>
          </ac:spMkLst>
        </pc:spChg>
        <pc:spChg chg="add del">
          <ac:chgData name="Lai, Jason" userId="210f784c-47f4-4e90-908d-79929825f62a" providerId="ADAL" clId="{ECEA1003-71B1-4DB4-98D6-D1807659C6F8}" dt="2023-07-04T21:04:11.065" v="233" actId="26606"/>
          <ac:spMkLst>
            <pc:docMk/>
            <pc:sldMk cId="1898185109" sldId="262"/>
            <ac:spMk id="23" creationId="{90BBC371-361C-45F7-9235-C3252E336B5B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24" creationId="{C7B6C72B-9D6C-C230-30A7-B9FB529282FE}"/>
          </ac:spMkLst>
        </pc:spChg>
        <pc:spChg chg="add del">
          <ac:chgData name="Lai, Jason" userId="210f784c-47f4-4e90-908d-79929825f62a" providerId="ADAL" clId="{ECEA1003-71B1-4DB4-98D6-D1807659C6F8}" dt="2023-07-04T21:04:11.065" v="233" actId="26606"/>
          <ac:spMkLst>
            <pc:docMk/>
            <pc:sldMk cId="1898185109" sldId="262"/>
            <ac:spMk id="25" creationId="{4172FA92-6FD3-495F-95A0-4FD85861D89C}"/>
          </ac:spMkLst>
        </pc:spChg>
        <pc:spChg chg="add mod">
          <ac:chgData name="Lai, Jason" userId="210f784c-47f4-4e90-908d-79929825f62a" providerId="ADAL" clId="{ECEA1003-71B1-4DB4-98D6-D1807659C6F8}" dt="2023-07-04T21:04:29.858" v="237"/>
          <ac:spMkLst>
            <pc:docMk/>
            <pc:sldMk cId="1898185109" sldId="262"/>
            <ac:spMk id="26" creationId="{9308C42B-B346-AD33-8CF7-3B00620255E3}"/>
          </ac:spMkLst>
        </pc:spChg>
        <pc:grpChg chg="del mod">
          <ac:chgData name="Lai, Jason" userId="210f784c-47f4-4e90-908d-79929825f62a" providerId="ADAL" clId="{ECEA1003-71B1-4DB4-98D6-D1807659C6F8}" dt="2023-07-02T17:04:27.845" v="1" actId="165"/>
          <ac:grpSpMkLst>
            <pc:docMk/>
            <pc:sldMk cId="1898185109" sldId="262"/>
            <ac:grpSpMk id="3" creationId="{D67DD37B-AA0D-E48D-BEAC-559C5CEE8F91}"/>
          </ac:grpSpMkLst>
        </pc:grpChg>
        <pc:graphicFrameChg chg="del">
          <ac:chgData name="Lai, Jason" userId="210f784c-47f4-4e90-908d-79929825f62a" providerId="ADAL" clId="{ECEA1003-71B1-4DB4-98D6-D1807659C6F8}" dt="2023-07-02T17:01:17.284" v="0" actId="18245"/>
          <ac:graphicFrameMkLst>
            <pc:docMk/>
            <pc:sldMk cId="1898185109" sldId="262"/>
            <ac:graphicFrameMk id="5" creationId="{B9B71F87-8080-DA66-2300-EF36ACF49C5B}"/>
          </ac:graphicFrameMkLst>
        </pc:graphicFrameChg>
      </pc:sldChg>
      <pc:sldChg chg="addSp delSp modSp mod delDesignElem">
        <pc:chgData name="Lai, Jason" userId="210f784c-47f4-4e90-908d-79929825f62a" providerId="ADAL" clId="{ECEA1003-71B1-4DB4-98D6-D1807659C6F8}" dt="2023-07-04T20:25:10.569" v="195" actId="14100"/>
        <pc:sldMkLst>
          <pc:docMk/>
          <pc:sldMk cId="2973103913" sldId="264"/>
        </pc:sldMkLst>
        <pc:spChg chg="mod">
          <ac:chgData name="Lai, Jason" userId="210f784c-47f4-4e90-908d-79929825f62a" providerId="ADAL" clId="{ECEA1003-71B1-4DB4-98D6-D1807659C6F8}" dt="2023-07-04T20:25:06.859" v="193" actId="1035"/>
          <ac:spMkLst>
            <pc:docMk/>
            <pc:sldMk cId="2973103913" sldId="264"/>
            <ac:spMk id="2" creationId="{126A1F90-A99C-A070-BD94-BE403B25A1A7}"/>
          </ac:spMkLst>
        </pc:spChg>
        <pc:spChg chg="mod">
          <ac:chgData name="Lai, Jason" userId="210f784c-47f4-4e90-908d-79929825f62a" providerId="ADAL" clId="{ECEA1003-71B1-4DB4-98D6-D1807659C6F8}" dt="2023-07-04T20:25:10.569" v="195" actId="14100"/>
          <ac:spMkLst>
            <pc:docMk/>
            <pc:sldMk cId="2973103913" sldId="264"/>
            <ac:spMk id="4" creationId="{80320A03-E22C-CCC8-26DC-E90F9D50B2FF}"/>
          </ac:spMkLst>
        </pc:spChg>
        <pc:spChg chg="add">
          <ac:chgData name="Lai, Jason" userId="210f784c-47f4-4e90-908d-79929825f62a" providerId="ADAL" clId="{ECEA1003-71B1-4DB4-98D6-D1807659C6F8}" dt="2023-07-04T20:24:58.723" v="176" actId="26606"/>
          <ac:spMkLst>
            <pc:docMk/>
            <pc:sldMk cId="2973103913" sldId="264"/>
            <ac:spMk id="11" creationId="{8D128206-5B44-431B-AC4F-F56230722287}"/>
          </ac:spMkLst>
        </pc:spChg>
        <pc:spChg chg="add">
          <ac:chgData name="Lai, Jason" userId="210f784c-47f4-4e90-908d-79929825f62a" providerId="ADAL" clId="{ECEA1003-71B1-4DB4-98D6-D1807659C6F8}" dt="2023-07-04T20:24:58.723" v="176" actId="26606"/>
          <ac:spMkLst>
            <pc:docMk/>
            <pc:sldMk cId="2973103913" sldId="264"/>
            <ac:spMk id="13" creationId="{25EF408A-EA6D-4426-AA3C-8E5FBF562214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2973103913" sldId="264"/>
            <ac:spMk id="102" creationId="{8D128206-5B44-431B-AC4F-F56230722287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2973103913" sldId="264"/>
            <ac:spMk id="104" creationId="{25EF408A-EA6D-4426-AA3C-8E5FBF562214}"/>
          </ac:spMkLst>
        </pc:spChg>
        <pc:picChg chg="mod">
          <ac:chgData name="Lai, Jason" userId="210f784c-47f4-4e90-908d-79929825f62a" providerId="ADAL" clId="{ECEA1003-71B1-4DB4-98D6-D1807659C6F8}" dt="2023-07-04T20:24:58.723" v="176" actId="26606"/>
          <ac:picMkLst>
            <pc:docMk/>
            <pc:sldMk cId="2973103913" sldId="264"/>
            <ac:picMk id="6" creationId="{5AA81CD1-B787-45F1-C68A-3DA1EC702A22}"/>
          </ac:picMkLst>
        </pc:picChg>
      </pc:sldChg>
      <pc:sldChg chg="addSp delSp modSp mod delDesignElem">
        <pc:chgData name="Lai, Jason" userId="210f784c-47f4-4e90-908d-79929825f62a" providerId="ADAL" clId="{ECEA1003-71B1-4DB4-98D6-D1807659C6F8}" dt="2023-07-04T20:18:37.161" v="161"/>
        <pc:sldMkLst>
          <pc:docMk/>
          <pc:sldMk cId="1581952421" sldId="268"/>
        </pc:sldMkLst>
        <pc:spChg chg="mod">
          <ac:chgData name="Lai, Jason" userId="210f784c-47f4-4e90-908d-79929825f62a" providerId="ADAL" clId="{ECEA1003-71B1-4DB4-98D6-D1807659C6F8}" dt="2023-07-02T17:14:28.622" v="87" actId="207"/>
          <ac:spMkLst>
            <pc:docMk/>
            <pc:sldMk cId="1581952421" sldId="268"/>
            <ac:spMk id="3" creationId="{8E175789-4325-EBA7-883D-45353A0F2E9C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581952421" sldId="268"/>
            <ac:spMk id="33" creationId="{05D1035C-3BF0-4FE0-B3A3-1062F86009CA}"/>
          </ac:spMkLst>
        </pc:spChg>
      </pc:sldChg>
      <pc:sldChg chg="addSp delSp delDesignElem">
        <pc:chgData name="Lai, Jason" userId="210f784c-47f4-4e90-908d-79929825f62a" providerId="ADAL" clId="{ECEA1003-71B1-4DB4-98D6-D1807659C6F8}" dt="2023-07-04T20:18:37.161" v="161"/>
        <pc:sldMkLst>
          <pc:docMk/>
          <pc:sldMk cId="1006848053" sldId="269"/>
        </pc:sldMkLst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006848053" sldId="269"/>
            <ac:spMk id="33" creationId="{B950CAB9-F0AE-414E-805C-776919054E49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006848053" sldId="269"/>
            <ac:spMk id="34" creationId="{227C80BC-190C-4813-9BAE-C4B56C5C7E84}"/>
          </ac:spMkLst>
        </pc:spChg>
      </pc:sldChg>
      <pc:sldChg chg="addSp delSp modSp mod delDesignElem">
        <pc:chgData name="Lai, Jason" userId="210f784c-47f4-4e90-908d-79929825f62a" providerId="ADAL" clId="{ECEA1003-71B1-4DB4-98D6-D1807659C6F8}" dt="2023-07-04T20:18:37.161" v="161"/>
        <pc:sldMkLst>
          <pc:docMk/>
          <pc:sldMk cId="1862604183" sldId="270"/>
        </pc:sldMkLst>
        <pc:spChg chg="mod">
          <ac:chgData name="Lai, Jason" userId="210f784c-47f4-4e90-908d-79929825f62a" providerId="ADAL" clId="{ECEA1003-71B1-4DB4-98D6-D1807659C6F8}" dt="2023-07-02T17:14:10.967" v="68" actId="255"/>
          <ac:spMkLst>
            <pc:docMk/>
            <pc:sldMk cId="1862604183" sldId="270"/>
            <ac:spMk id="4" creationId="{C78AB004-5D18-9EC4-0A0F-A532C3AA3C4D}"/>
          </ac:spMkLst>
        </pc:spChg>
        <pc:spChg chg="mod">
          <ac:chgData name="Lai, Jason" userId="210f784c-47f4-4e90-908d-79929825f62a" providerId="ADAL" clId="{ECEA1003-71B1-4DB4-98D6-D1807659C6F8}" dt="2023-07-02T17:14:13.862" v="69" actId="255"/>
          <ac:spMkLst>
            <pc:docMk/>
            <pc:sldMk cId="1862604183" sldId="270"/>
            <ac:spMk id="8" creationId="{8EF96A79-DC52-B4C2-FBEF-95790B2CC2CE}"/>
          </ac:spMkLst>
        </pc:spChg>
        <pc:spChg chg="mod">
          <ac:chgData name="Lai, Jason" userId="210f784c-47f4-4e90-908d-79929825f62a" providerId="ADAL" clId="{ECEA1003-71B1-4DB4-98D6-D1807659C6F8}" dt="2023-07-02T17:14:17.049" v="70" actId="255"/>
          <ac:spMkLst>
            <pc:docMk/>
            <pc:sldMk cId="1862604183" sldId="270"/>
            <ac:spMk id="9" creationId="{5BB96831-FD27-0FBF-4D51-F0191BD09E08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862604183" sldId="270"/>
            <ac:spMk id="11" creationId="{5BB3780B-63EB-450D-A804-D6AA12F98E0B}"/>
          </ac:spMkLst>
        </pc:spChg>
        <pc:spChg chg="add del">
          <ac:chgData name="Lai, Jason" userId="210f784c-47f4-4e90-908d-79929825f62a" providerId="ADAL" clId="{ECEA1003-71B1-4DB4-98D6-D1807659C6F8}" dt="2023-07-04T20:18:37.161" v="161"/>
          <ac:spMkLst>
            <pc:docMk/>
            <pc:sldMk cId="1862604183" sldId="270"/>
            <ac:spMk id="13" creationId="{FE0847A5-A329-48CD-B3A7-3892FF6DA78F}"/>
          </ac:spMkLst>
        </pc:spChg>
      </pc:sldChg>
      <pc:sldChg chg="add del">
        <pc:chgData name="Lai, Jason" userId="210f784c-47f4-4e90-908d-79929825f62a" providerId="ADAL" clId="{ECEA1003-71B1-4DB4-98D6-D1807659C6F8}" dt="2023-07-04T21:04:41.635" v="242" actId="47"/>
        <pc:sldMkLst>
          <pc:docMk/>
          <pc:sldMk cId="3002270869" sldId="271"/>
        </pc:sldMkLst>
      </pc:sldChg>
      <pc:sldMasterChg chg="modSp modSldLayout">
        <pc:chgData name="Lai, Jason" userId="210f784c-47f4-4e90-908d-79929825f62a" providerId="ADAL" clId="{ECEA1003-71B1-4DB4-98D6-D1807659C6F8}" dt="2023-07-02T17:18:07.193" v="142" actId="207"/>
        <pc:sldMasterMkLst>
          <pc:docMk/>
          <pc:sldMasterMk cId="3791971751" sldId="2147483673"/>
        </pc:sldMasterMkLst>
        <pc:spChg chg="mod">
          <ac:chgData name="Lai, Jason" userId="210f784c-47f4-4e90-908d-79929825f62a" providerId="ADAL" clId="{ECEA1003-71B1-4DB4-98D6-D1807659C6F8}" dt="2023-07-02T17:15:02.937" v="109" actId="207"/>
          <ac:spMkLst>
            <pc:docMk/>
            <pc:sldMasterMk cId="3791971751" sldId="2147483673"/>
            <ac:spMk id="3" creationId="{00000000-0000-0000-0000-000000000000}"/>
          </ac:spMkLst>
        </pc:spChg>
        <pc:sldLayoutChg chg="modSp">
          <pc:chgData name="Lai, Jason" userId="210f784c-47f4-4e90-908d-79929825f62a" providerId="ADAL" clId="{ECEA1003-71B1-4DB4-98D6-D1807659C6F8}" dt="2023-07-02T17:18:07.193" v="142" actId="207"/>
          <pc:sldLayoutMkLst>
            <pc:docMk/>
            <pc:sldMasterMk cId="3791971751" sldId="2147483673"/>
            <pc:sldLayoutMk cId="3587349284" sldId="2147483669"/>
          </pc:sldLayoutMkLst>
          <pc:spChg chg="mod">
            <ac:chgData name="Lai, Jason" userId="210f784c-47f4-4e90-908d-79929825f62a" providerId="ADAL" clId="{ECEA1003-71B1-4DB4-98D6-D1807659C6F8}" dt="2023-07-02T17:18:07.193" v="142" actId="207"/>
            <ac:spMkLst>
              <pc:docMk/>
              <pc:sldMasterMk cId="3791971751" sldId="2147483673"/>
              <pc:sldLayoutMk cId="3587349284" sldId="2147483669"/>
              <ac:spMk id="3" creationId="{00000000-0000-0000-0000-000000000000}"/>
            </ac:spMkLst>
          </pc:spChg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6A2E3-5BAC-4A46-A328-E45D39BD7A2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248A83D-452D-4190-8C2B-2F2E5DCE1B1E}">
      <dgm:prSet phldrT="[Text]"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Our Brand</a:t>
          </a:r>
        </a:p>
      </dgm:t>
    </dgm:pt>
    <dgm:pt modelId="{36CF2185-95A4-4556-BEA4-E5157246CFBD}" type="parTrans" cxnId="{738EEBD5-C560-43DA-A23F-6778C7905DB9}">
      <dgm:prSet/>
      <dgm:spPr/>
      <dgm:t>
        <a:bodyPr/>
        <a:lstStyle/>
        <a:p>
          <a:endParaRPr lang="en-US"/>
        </a:p>
      </dgm:t>
    </dgm:pt>
    <dgm:pt modelId="{160DB60A-F1F2-4B3A-BD17-AE716D7CFCA5}" type="sibTrans" cxnId="{738EEBD5-C560-43DA-A23F-6778C7905DB9}">
      <dgm:prSet/>
      <dgm:spPr/>
      <dgm:t>
        <a:bodyPr/>
        <a:lstStyle/>
        <a:p>
          <a:endParaRPr lang="en-US"/>
        </a:p>
      </dgm:t>
    </dgm:pt>
    <dgm:pt modelId="{9D34FE80-BB75-4BC2-AF3A-0CBB88CB9EE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Style Guide</a:t>
          </a:r>
        </a:p>
      </dgm:t>
    </dgm:pt>
    <dgm:pt modelId="{F9AE0786-0F4D-4A91-A7A1-9AAC742C0284}" type="parTrans" cxnId="{D87CBF76-D6EC-4561-96F8-F0BF49E26872}">
      <dgm:prSet/>
      <dgm:spPr/>
      <dgm:t>
        <a:bodyPr/>
        <a:lstStyle/>
        <a:p>
          <a:endParaRPr lang="en-US"/>
        </a:p>
      </dgm:t>
    </dgm:pt>
    <dgm:pt modelId="{BD6AA025-840B-4C50-8B3D-D615D2DFA2C2}" type="sibTrans" cxnId="{D87CBF76-D6EC-4561-96F8-F0BF49E26872}">
      <dgm:prSet/>
      <dgm:spPr/>
      <dgm:t>
        <a:bodyPr/>
        <a:lstStyle/>
        <a:p>
          <a:endParaRPr lang="en-US"/>
        </a:p>
      </dgm:t>
    </dgm:pt>
    <dgm:pt modelId="{04377BCC-D7A5-4355-9170-1B530BE3919E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Collection </a:t>
          </a:r>
        </a:p>
      </dgm:t>
    </dgm:pt>
    <dgm:pt modelId="{F174A1B9-50D7-406E-9AFD-E5492A75059E}" type="parTrans" cxnId="{906EAD37-FC40-4F89-85EB-4D2F82BF611D}">
      <dgm:prSet/>
      <dgm:spPr/>
      <dgm:t>
        <a:bodyPr/>
        <a:lstStyle/>
        <a:p>
          <a:endParaRPr lang="en-US"/>
        </a:p>
      </dgm:t>
    </dgm:pt>
    <dgm:pt modelId="{2B6B774C-A1C1-4EE9-9654-2EB9CE1AD018}" type="sibTrans" cxnId="{906EAD37-FC40-4F89-85EB-4D2F82BF611D}">
      <dgm:prSet/>
      <dgm:spPr/>
      <dgm:t>
        <a:bodyPr/>
        <a:lstStyle/>
        <a:p>
          <a:endParaRPr lang="en-US"/>
        </a:p>
      </dgm:t>
    </dgm:pt>
    <dgm:pt modelId="{83824C39-39A5-4D63-934E-73B238A5B16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dirty="0"/>
            <a:t>Testimonies</a:t>
          </a:r>
        </a:p>
      </dgm:t>
    </dgm:pt>
    <dgm:pt modelId="{C0EACDDE-D1FE-49F8-9B28-2B5E27348568}" type="parTrans" cxnId="{602A6B02-8020-41DC-99A7-D3B00FDD8132}">
      <dgm:prSet/>
      <dgm:spPr/>
      <dgm:t>
        <a:bodyPr/>
        <a:lstStyle/>
        <a:p>
          <a:endParaRPr lang="en-US"/>
        </a:p>
      </dgm:t>
    </dgm:pt>
    <dgm:pt modelId="{6886A66F-B7BC-4BBB-9CEE-DAB3DE4DBFE6}" type="sibTrans" cxnId="{602A6B02-8020-41DC-99A7-D3B00FDD8132}">
      <dgm:prSet/>
      <dgm:spPr/>
      <dgm:t>
        <a:bodyPr/>
        <a:lstStyle/>
        <a:p>
          <a:endParaRPr lang="en-US"/>
        </a:p>
      </dgm:t>
    </dgm:pt>
    <dgm:pt modelId="{BD6E360C-E7CB-4387-A262-4126FFE86509}" type="pres">
      <dgm:prSet presAssocID="{2866A2E3-5BAC-4A46-A328-E45D39BD7A28}" presName="root" presStyleCnt="0">
        <dgm:presLayoutVars>
          <dgm:dir/>
          <dgm:resizeHandles val="exact"/>
        </dgm:presLayoutVars>
      </dgm:prSet>
      <dgm:spPr/>
    </dgm:pt>
    <dgm:pt modelId="{7AABE52F-1641-4180-A014-B3FF2652EA58}" type="pres">
      <dgm:prSet presAssocID="{2248A83D-452D-4190-8C2B-2F2E5DCE1B1E}" presName="compNode" presStyleCnt="0"/>
      <dgm:spPr/>
    </dgm:pt>
    <dgm:pt modelId="{B12E86A0-6C29-4B1B-BD9D-861504BE80D3}" type="pres">
      <dgm:prSet presAssocID="{2248A83D-452D-4190-8C2B-2F2E5DCE1B1E}" presName="iconBgRect" presStyleLbl="bgShp" presStyleIdx="0" presStyleCnt="4"/>
      <dgm:spPr/>
    </dgm:pt>
    <dgm:pt modelId="{4F183568-8BF9-4C85-A7E3-6F2040540B81}" type="pres">
      <dgm:prSet presAssocID="{2248A83D-452D-4190-8C2B-2F2E5DCE1B1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71739B43-BF19-4937-955F-E2AC5FA3A9AB}" type="pres">
      <dgm:prSet presAssocID="{2248A83D-452D-4190-8C2B-2F2E5DCE1B1E}" presName="spaceRect" presStyleCnt="0"/>
      <dgm:spPr/>
    </dgm:pt>
    <dgm:pt modelId="{A92AE463-3AF3-4E2C-9594-9CE94DCFC1B7}" type="pres">
      <dgm:prSet presAssocID="{2248A83D-452D-4190-8C2B-2F2E5DCE1B1E}" presName="textRect" presStyleLbl="revTx" presStyleIdx="0" presStyleCnt="4">
        <dgm:presLayoutVars>
          <dgm:chMax val="1"/>
          <dgm:chPref val="1"/>
        </dgm:presLayoutVars>
      </dgm:prSet>
      <dgm:spPr/>
    </dgm:pt>
    <dgm:pt modelId="{1DCF8C2B-0778-4B3E-8E90-A82ACA44A036}" type="pres">
      <dgm:prSet presAssocID="{160DB60A-F1F2-4B3A-BD17-AE716D7CFCA5}" presName="sibTrans" presStyleCnt="0"/>
      <dgm:spPr/>
    </dgm:pt>
    <dgm:pt modelId="{8B113786-A648-4398-BEC1-87CB26290ACB}" type="pres">
      <dgm:prSet presAssocID="{9D34FE80-BB75-4BC2-AF3A-0CBB88CB9EEB}" presName="compNode" presStyleCnt="0"/>
      <dgm:spPr/>
    </dgm:pt>
    <dgm:pt modelId="{8CB07761-4523-4098-93B5-AB6D6A04159A}" type="pres">
      <dgm:prSet presAssocID="{9D34FE80-BB75-4BC2-AF3A-0CBB88CB9EEB}" presName="iconBgRect" presStyleLbl="bgShp" presStyleIdx="1" presStyleCnt="4"/>
      <dgm:spPr/>
    </dgm:pt>
    <dgm:pt modelId="{0C9E9272-3169-4997-9D4B-442060514A0A}" type="pres">
      <dgm:prSet presAssocID="{9D34FE80-BB75-4BC2-AF3A-0CBB88CB9EE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52F0C21-A3D2-4AEB-9E28-9B28B27C61FE}" type="pres">
      <dgm:prSet presAssocID="{9D34FE80-BB75-4BC2-AF3A-0CBB88CB9EEB}" presName="spaceRect" presStyleCnt="0"/>
      <dgm:spPr/>
    </dgm:pt>
    <dgm:pt modelId="{3FA1174A-F040-42C1-9F9F-C8F2FBF008FB}" type="pres">
      <dgm:prSet presAssocID="{9D34FE80-BB75-4BC2-AF3A-0CBB88CB9EEB}" presName="textRect" presStyleLbl="revTx" presStyleIdx="1" presStyleCnt="4">
        <dgm:presLayoutVars>
          <dgm:chMax val="1"/>
          <dgm:chPref val="1"/>
        </dgm:presLayoutVars>
      </dgm:prSet>
      <dgm:spPr/>
    </dgm:pt>
    <dgm:pt modelId="{9B45BD5D-1F48-4809-B1FF-6781C55B1D1D}" type="pres">
      <dgm:prSet presAssocID="{BD6AA025-840B-4C50-8B3D-D615D2DFA2C2}" presName="sibTrans" presStyleCnt="0"/>
      <dgm:spPr/>
    </dgm:pt>
    <dgm:pt modelId="{0E5600E6-0503-4B6A-B1BA-9EA1E2FCB231}" type="pres">
      <dgm:prSet presAssocID="{04377BCC-D7A5-4355-9170-1B530BE3919E}" presName="compNode" presStyleCnt="0"/>
      <dgm:spPr/>
    </dgm:pt>
    <dgm:pt modelId="{D4BC7B1C-9844-4675-ABBD-D021A61815B3}" type="pres">
      <dgm:prSet presAssocID="{04377BCC-D7A5-4355-9170-1B530BE3919E}" presName="iconBgRect" presStyleLbl="bgShp" presStyleIdx="2" presStyleCnt="4"/>
      <dgm:spPr/>
    </dgm:pt>
    <dgm:pt modelId="{B8B0D74B-4DAD-419F-9D40-8B2CA126378E}" type="pres">
      <dgm:prSet presAssocID="{04377BCC-D7A5-4355-9170-1B530BE3919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ng sleeve shirt with solid fill"/>
        </a:ext>
      </dgm:extLst>
    </dgm:pt>
    <dgm:pt modelId="{10A4B730-AF3F-401A-BCBC-220562375254}" type="pres">
      <dgm:prSet presAssocID="{04377BCC-D7A5-4355-9170-1B530BE3919E}" presName="spaceRect" presStyleCnt="0"/>
      <dgm:spPr/>
    </dgm:pt>
    <dgm:pt modelId="{E4245B68-99BE-4D09-BBD6-9024968D084D}" type="pres">
      <dgm:prSet presAssocID="{04377BCC-D7A5-4355-9170-1B530BE3919E}" presName="textRect" presStyleLbl="revTx" presStyleIdx="2" presStyleCnt="4">
        <dgm:presLayoutVars>
          <dgm:chMax val="1"/>
          <dgm:chPref val="1"/>
        </dgm:presLayoutVars>
      </dgm:prSet>
      <dgm:spPr/>
    </dgm:pt>
    <dgm:pt modelId="{C566BF58-AD0A-4BCD-B4B3-84E0F599A16D}" type="pres">
      <dgm:prSet presAssocID="{2B6B774C-A1C1-4EE9-9654-2EB9CE1AD018}" presName="sibTrans" presStyleCnt="0"/>
      <dgm:spPr/>
    </dgm:pt>
    <dgm:pt modelId="{F37AEFF7-5C8A-4163-A844-76B4A72C9E4C}" type="pres">
      <dgm:prSet presAssocID="{83824C39-39A5-4D63-934E-73B238A5B160}" presName="compNode" presStyleCnt="0"/>
      <dgm:spPr/>
    </dgm:pt>
    <dgm:pt modelId="{34467FEE-7855-4030-A0AD-6E978EA8D1C5}" type="pres">
      <dgm:prSet presAssocID="{83824C39-39A5-4D63-934E-73B238A5B160}" presName="iconBgRect" presStyleLbl="bgShp" presStyleIdx="3" presStyleCnt="4"/>
      <dgm:spPr/>
    </dgm:pt>
    <dgm:pt modelId="{11E4067B-C327-43A1-BFB9-BC94EB05DC82}" type="pres">
      <dgm:prSet presAssocID="{83824C39-39A5-4D63-934E-73B238A5B1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0E185C69-20B7-4093-B0A2-D70727A7D476}" type="pres">
      <dgm:prSet presAssocID="{83824C39-39A5-4D63-934E-73B238A5B160}" presName="spaceRect" presStyleCnt="0"/>
      <dgm:spPr/>
    </dgm:pt>
    <dgm:pt modelId="{668F27C5-7297-4379-9165-FDEF0887B012}" type="pres">
      <dgm:prSet presAssocID="{83824C39-39A5-4D63-934E-73B238A5B16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02A6B02-8020-41DC-99A7-D3B00FDD8132}" srcId="{2866A2E3-5BAC-4A46-A328-E45D39BD7A28}" destId="{83824C39-39A5-4D63-934E-73B238A5B160}" srcOrd="3" destOrd="0" parTransId="{C0EACDDE-D1FE-49F8-9B28-2B5E27348568}" sibTransId="{6886A66F-B7BC-4BBB-9CEE-DAB3DE4DBFE6}"/>
    <dgm:cxn modelId="{A4F5BC0D-3EEB-43B3-881E-1795B12FDB99}" type="presOf" srcId="{83824C39-39A5-4D63-934E-73B238A5B160}" destId="{668F27C5-7297-4379-9165-FDEF0887B012}" srcOrd="0" destOrd="0" presId="urn:microsoft.com/office/officeart/2018/5/layout/IconCircleLabelList"/>
    <dgm:cxn modelId="{0F3A1621-08B1-4330-8F93-F7DB02325231}" type="presOf" srcId="{04377BCC-D7A5-4355-9170-1B530BE3919E}" destId="{E4245B68-99BE-4D09-BBD6-9024968D084D}" srcOrd="0" destOrd="0" presId="urn:microsoft.com/office/officeart/2018/5/layout/IconCircleLabelList"/>
    <dgm:cxn modelId="{906EAD37-FC40-4F89-85EB-4D2F82BF611D}" srcId="{2866A2E3-5BAC-4A46-A328-E45D39BD7A28}" destId="{04377BCC-D7A5-4355-9170-1B530BE3919E}" srcOrd="2" destOrd="0" parTransId="{F174A1B9-50D7-406E-9AFD-E5492A75059E}" sibTransId="{2B6B774C-A1C1-4EE9-9654-2EB9CE1AD018}"/>
    <dgm:cxn modelId="{C742446B-0116-4F85-A89F-8C1EFD596E84}" type="presOf" srcId="{9D34FE80-BB75-4BC2-AF3A-0CBB88CB9EEB}" destId="{3FA1174A-F040-42C1-9F9F-C8F2FBF008FB}" srcOrd="0" destOrd="0" presId="urn:microsoft.com/office/officeart/2018/5/layout/IconCircleLabelList"/>
    <dgm:cxn modelId="{D87CBF76-D6EC-4561-96F8-F0BF49E26872}" srcId="{2866A2E3-5BAC-4A46-A328-E45D39BD7A28}" destId="{9D34FE80-BB75-4BC2-AF3A-0CBB88CB9EEB}" srcOrd="1" destOrd="0" parTransId="{F9AE0786-0F4D-4A91-A7A1-9AAC742C0284}" sibTransId="{BD6AA025-840B-4C50-8B3D-D615D2DFA2C2}"/>
    <dgm:cxn modelId="{47A380B4-1ECC-4CE1-88CC-59446F0BE447}" type="presOf" srcId="{2866A2E3-5BAC-4A46-A328-E45D39BD7A28}" destId="{BD6E360C-E7CB-4387-A262-4126FFE86509}" srcOrd="0" destOrd="0" presId="urn:microsoft.com/office/officeart/2018/5/layout/IconCircleLabelList"/>
    <dgm:cxn modelId="{738EEBD5-C560-43DA-A23F-6778C7905DB9}" srcId="{2866A2E3-5BAC-4A46-A328-E45D39BD7A28}" destId="{2248A83D-452D-4190-8C2B-2F2E5DCE1B1E}" srcOrd="0" destOrd="0" parTransId="{36CF2185-95A4-4556-BEA4-E5157246CFBD}" sibTransId="{160DB60A-F1F2-4B3A-BD17-AE716D7CFCA5}"/>
    <dgm:cxn modelId="{1324EFFB-BFA0-431E-8A8C-8F22DF3DE72F}" type="presOf" srcId="{2248A83D-452D-4190-8C2B-2F2E5DCE1B1E}" destId="{A92AE463-3AF3-4E2C-9594-9CE94DCFC1B7}" srcOrd="0" destOrd="0" presId="urn:microsoft.com/office/officeart/2018/5/layout/IconCircleLabelList"/>
    <dgm:cxn modelId="{1E337E96-6E04-44ED-A9FF-6870FF84A2A9}" type="presParOf" srcId="{BD6E360C-E7CB-4387-A262-4126FFE86509}" destId="{7AABE52F-1641-4180-A014-B3FF2652EA58}" srcOrd="0" destOrd="0" presId="urn:microsoft.com/office/officeart/2018/5/layout/IconCircleLabelList"/>
    <dgm:cxn modelId="{50052EBD-5DA4-4C2A-9CB6-309F79BEDFF9}" type="presParOf" srcId="{7AABE52F-1641-4180-A014-B3FF2652EA58}" destId="{B12E86A0-6C29-4B1B-BD9D-861504BE80D3}" srcOrd="0" destOrd="0" presId="urn:microsoft.com/office/officeart/2018/5/layout/IconCircleLabelList"/>
    <dgm:cxn modelId="{29EEEB90-BE4B-425B-8A41-357ADC06CDF6}" type="presParOf" srcId="{7AABE52F-1641-4180-A014-B3FF2652EA58}" destId="{4F183568-8BF9-4C85-A7E3-6F2040540B81}" srcOrd="1" destOrd="0" presId="urn:microsoft.com/office/officeart/2018/5/layout/IconCircleLabelList"/>
    <dgm:cxn modelId="{EB38A38A-3055-48F2-8676-2BD04FB794AE}" type="presParOf" srcId="{7AABE52F-1641-4180-A014-B3FF2652EA58}" destId="{71739B43-BF19-4937-955F-E2AC5FA3A9AB}" srcOrd="2" destOrd="0" presId="urn:microsoft.com/office/officeart/2018/5/layout/IconCircleLabelList"/>
    <dgm:cxn modelId="{17DB866F-FE06-4EB3-9966-FD765CB46B47}" type="presParOf" srcId="{7AABE52F-1641-4180-A014-B3FF2652EA58}" destId="{A92AE463-3AF3-4E2C-9594-9CE94DCFC1B7}" srcOrd="3" destOrd="0" presId="urn:microsoft.com/office/officeart/2018/5/layout/IconCircleLabelList"/>
    <dgm:cxn modelId="{208FC17B-4AA6-4413-9FDC-409404FC23A6}" type="presParOf" srcId="{BD6E360C-E7CB-4387-A262-4126FFE86509}" destId="{1DCF8C2B-0778-4B3E-8E90-A82ACA44A036}" srcOrd="1" destOrd="0" presId="urn:microsoft.com/office/officeart/2018/5/layout/IconCircleLabelList"/>
    <dgm:cxn modelId="{AA401458-54F0-4F28-85CE-CC12E7E1DF24}" type="presParOf" srcId="{BD6E360C-E7CB-4387-A262-4126FFE86509}" destId="{8B113786-A648-4398-BEC1-87CB26290ACB}" srcOrd="2" destOrd="0" presId="urn:microsoft.com/office/officeart/2018/5/layout/IconCircleLabelList"/>
    <dgm:cxn modelId="{A261D369-9D40-4ED2-8CF5-A6BAFC8E6FF9}" type="presParOf" srcId="{8B113786-A648-4398-BEC1-87CB26290ACB}" destId="{8CB07761-4523-4098-93B5-AB6D6A04159A}" srcOrd="0" destOrd="0" presId="urn:microsoft.com/office/officeart/2018/5/layout/IconCircleLabelList"/>
    <dgm:cxn modelId="{ADC49ADE-62EC-45FD-8040-35F576DF9718}" type="presParOf" srcId="{8B113786-A648-4398-BEC1-87CB26290ACB}" destId="{0C9E9272-3169-4997-9D4B-442060514A0A}" srcOrd="1" destOrd="0" presId="urn:microsoft.com/office/officeart/2018/5/layout/IconCircleLabelList"/>
    <dgm:cxn modelId="{E3CACEF5-FBDA-4190-BB82-BB94FD39883C}" type="presParOf" srcId="{8B113786-A648-4398-BEC1-87CB26290ACB}" destId="{752F0C21-A3D2-4AEB-9E28-9B28B27C61FE}" srcOrd="2" destOrd="0" presId="urn:microsoft.com/office/officeart/2018/5/layout/IconCircleLabelList"/>
    <dgm:cxn modelId="{FABC9006-8B2C-4404-AF60-5865B3563E1A}" type="presParOf" srcId="{8B113786-A648-4398-BEC1-87CB26290ACB}" destId="{3FA1174A-F040-42C1-9F9F-C8F2FBF008FB}" srcOrd="3" destOrd="0" presId="urn:microsoft.com/office/officeart/2018/5/layout/IconCircleLabelList"/>
    <dgm:cxn modelId="{45740FAA-25F4-4583-AB2B-D45211FF8E76}" type="presParOf" srcId="{BD6E360C-E7CB-4387-A262-4126FFE86509}" destId="{9B45BD5D-1F48-4809-B1FF-6781C55B1D1D}" srcOrd="3" destOrd="0" presId="urn:microsoft.com/office/officeart/2018/5/layout/IconCircleLabelList"/>
    <dgm:cxn modelId="{805E844F-DFF0-4C27-A30C-1F6CBB55ED10}" type="presParOf" srcId="{BD6E360C-E7CB-4387-A262-4126FFE86509}" destId="{0E5600E6-0503-4B6A-B1BA-9EA1E2FCB231}" srcOrd="4" destOrd="0" presId="urn:microsoft.com/office/officeart/2018/5/layout/IconCircleLabelList"/>
    <dgm:cxn modelId="{8F3107F1-9950-417B-B8AD-A6C2E853A36D}" type="presParOf" srcId="{0E5600E6-0503-4B6A-B1BA-9EA1E2FCB231}" destId="{D4BC7B1C-9844-4675-ABBD-D021A61815B3}" srcOrd="0" destOrd="0" presId="urn:microsoft.com/office/officeart/2018/5/layout/IconCircleLabelList"/>
    <dgm:cxn modelId="{8518061F-5363-4CF1-A62B-6F2902BAC139}" type="presParOf" srcId="{0E5600E6-0503-4B6A-B1BA-9EA1E2FCB231}" destId="{B8B0D74B-4DAD-419F-9D40-8B2CA126378E}" srcOrd="1" destOrd="0" presId="urn:microsoft.com/office/officeart/2018/5/layout/IconCircleLabelList"/>
    <dgm:cxn modelId="{8F090A41-2651-4D3F-B735-CA90F751E8B4}" type="presParOf" srcId="{0E5600E6-0503-4B6A-B1BA-9EA1E2FCB231}" destId="{10A4B730-AF3F-401A-BCBC-220562375254}" srcOrd="2" destOrd="0" presId="urn:microsoft.com/office/officeart/2018/5/layout/IconCircleLabelList"/>
    <dgm:cxn modelId="{C2721227-85D0-447E-B1AA-6FE8C89B9A7B}" type="presParOf" srcId="{0E5600E6-0503-4B6A-B1BA-9EA1E2FCB231}" destId="{E4245B68-99BE-4D09-BBD6-9024968D084D}" srcOrd="3" destOrd="0" presId="urn:microsoft.com/office/officeart/2018/5/layout/IconCircleLabelList"/>
    <dgm:cxn modelId="{B41D8147-AADD-4037-B555-50CAA9EE3FDC}" type="presParOf" srcId="{BD6E360C-E7CB-4387-A262-4126FFE86509}" destId="{C566BF58-AD0A-4BCD-B4B3-84E0F599A16D}" srcOrd="5" destOrd="0" presId="urn:microsoft.com/office/officeart/2018/5/layout/IconCircleLabelList"/>
    <dgm:cxn modelId="{DD0C056A-E989-46ED-BD91-A4F54C5359C8}" type="presParOf" srcId="{BD6E360C-E7CB-4387-A262-4126FFE86509}" destId="{F37AEFF7-5C8A-4163-A844-76B4A72C9E4C}" srcOrd="6" destOrd="0" presId="urn:microsoft.com/office/officeart/2018/5/layout/IconCircleLabelList"/>
    <dgm:cxn modelId="{92B367A0-25B1-4D49-AABC-52605C5BB340}" type="presParOf" srcId="{F37AEFF7-5C8A-4163-A844-76B4A72C9E4C}" destId="{34467FEE-7855-4030-A0AD-6E978EA8D1C5}" srcOrd="0" destOrd="0" presId="urn:microsoft.com/office/officeart/2018/5/layout/IconCircleLabelList"/>
    <dgm:cxn modelId="{F64B2EBD-5EBF-4BFA-B736-F9D8607E5AE7}" type="presParOf" srcId="{F37AEFF7-5C8A-4163-A844-76B4A72C9E4C}" destId="{11E4067B-C327-43A1-BFB9-BC94EB05DC82}" srcOrd="1" destOrd="0" presId="urn:microsoft.com/office/officeart/2018/5/layout/IconCircleLabelList"/>
    <dgm:cxn modelId="{EADC60AA-A9CC-4354-B494-E745A245E78D}" type="presParOf" srcId="{F37AEFF7-5C8A-4163-A844-76B4A72C9E4C}" destId="{0E185C69-20B7-4093-B0A2-D70727A7D476}" srcOrd="2" destOrd="0" presId="urn:microsoft.com/office/officeart/2018/5/layout/IconCircleLabelList"/>
    <dgm:cxn modelId="{C77A7369-52F5-4352-BF18-2EA49EC9BFD0}" type="presParOf" srcId="{F37AEFF7-5C8A-4163-A844-76B4A72C9E4C}" destId="{668F27C5-7297-4379-9165-FDEF0887B01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2E86A0-6C29-4B1B-BD9D-861504BE80D3}">
      <dsp:nvSpPr>
        <dsp:cNvPr id="0" name=""/>
        <dsp:cNvSpPr/>
      </dsp:nvSpPr>
      <dsp:spPr>
        <a:xfrm>
          <a:off x="1045761" y="7480"/>
          <a:ext cx="1098000" cy="1098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183568-8BF9-4C85-A7E3-6F2040540B81}">
      <dsp:nvSpPr>
        <dsp:cNvPr id="0" name=""/>
        <dsp:cNvSpPr/>
      </dsp:nvSpPr>
      <dsp:spPr>
        <a:xfrm>
          <a:off x="1279761" y="241480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2AE463-3AF3-4E2C-9594-9CE94DCFC1B7}">
      <dsp:nvSpPr>
        <dsp:cNvPr id="0" name=""/>
        <dsp:cNvSpPr/>
      </dsp:nvSpPr>
      <dsp:spPr>
        <a:xfrm>
          <a:off x="694761" y="144748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Our Brand</a:t>
          </a:r>
        </a:p>
      </dsp:txBody>
      <dsp:txXfrm>
        <a:off x="694761" y="1447480"/>
        <a:ext cx="1800000" cy="720000"/>
      </dsp:txXfrm>
    </dsp:sp>
    <dsp:sp modelId="{8CB07761-4523-4098-93B5-AB6D6A04159A}">
      <dsp:nvSpPr>
        <dsp:cNvPr id="0" name=""/>
        <dsp:cNvSpPr/>
      </dsp:nvSpPr>
      <dsp:spPr>
        <a:xfrm>
          <a:off x="3160761" y="7480"/>
          <a:ext cx="1098000" cy="1098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9E9272-3169-4997-9D4B-442060514A0A}">
      <dsp:nvSpPr>
        <dsp:cNvPr id="0" name=""/>
        <dsp:cNvSpPr/>
      </dsp:nvSpPr>
      <dsp:spPr>
        <a:xfrm>
          <a:off x="3394761" y="241480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A1174A-F040-42C1-9F9F-C8F2FBF008FB}">
      <dsp:nvSpPr>
        <dsp:cNvPr id="0" name=""/>
        <dsp:cNvSpPr/>
      </dsp:nvSpPr>
      <dsp:spPr>
        <a:xfrm>
          <a:off x="2809761" y="144748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Style Guide</a:t>
          </a:r>
        </a:p>
      </dsp:txBody>
      <dsp:txXfrm>
        <a:off x="2809761" y="1447480"/>
        <a:ext cx="1800000" cy="720000"/>
      </dsp:txXfrm>
    </dsp:sp>
    <dsp:sp modelId="{D4BC7B1C-9844-4675-ABBD-D021A61815B3}">
      <dsp:nvSpPr>
        <dsp:cNvPr id="0" name=""/>
        <dsp:cNvSpPr/>
      </dsp:nvSpPr>
      <dsp:spPr>
        <a:xfrm>
          <a:off x="5275761" y="7480"/>
          <a:ext cx="1098000" cy="1098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B0D74B-4DAD-419F-9D40-8B2CA126378E}">
      <dsp:nvSpPr>
        <dsp:cNvPr id="0" name=""/>
        <dsp:cNvSpPr/>
      </dsp:nvSpPr>
      <dsp:spPr>
        <a:xfrm>
          <a:off x="5509761" y="241480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245B68-99BE-4D09-BBD6-9024968D084D}">
      <dsp:nvSpPr>
        <dsp:cNvPr id="0" name=""/>
        <dsp:cNvSpPr/>
      </dsp:nvSpPr>
      <dsp:spPr>
        <a:xfrm>
          <a:off x="4924761" y="144748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Collection </a:t>
          </a:r>
        </a:p>
      </dsp:txBody>
      <dsp:txXfrm>
        <a:off x="4924761" y="1447480"/>
        <a:ext cx="1800000" cy="720000"/>
      </dsp:txXfrm>
    </dsp:sp>
    <dsp:sp modelId="{34467FEE-7855-4030-A0AD-6E978EA8D1C5}">
      <dsp:nvSpPr>
        <dsp:cNvPr id="0" name=""/>
        <dsp:cNvSpPr/>
      </dsp:nvSpPr>
      <dsp:spPr>
        <a:xfrm>
          <a:off x="7390762" y="7480"/>
          <a:ext cx="1098000" cy="1098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E4067B-C327-43A1-BFB9-BC94EB05DC82}">
      <dsp:nvSpPr>
        <dsp:cNvPr id="0" name=""/>
        <dsp:cNvSpPr/>
      </dsp:nvSpPr>
      <dsp:spPr>
        <a:xfrm>
          <a:off x="7624762" y="241480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8F27C5-7297-4379-9165-FDEF0887B012}">
      <dsp:nvSpPr>
        <dsp:cNvPr id="0" name=""/>
        <dsp:cNvSpPr/>
      </dsp:nvSpPr>
      <dsp:spPr>
        <a:xfrm>
          <a:off x="7039762" y="144748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Testimonies</a:t>
          </a:r>
        </a:p>
      </dsp:txBody>
      <dsp:txXfrm>
        <a:off x="7039762" y="1447480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eg>
</file>

<file path=ppt/media/image12.jpeg>
</file>

<file path=ppt/media/image13.jpeg>
</file>

<file path=ppt/media/image14.jpe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cap="all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July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3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4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2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July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34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1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21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2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4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4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750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July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15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July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9717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8000"/>
        </a:lnSpc>
        <a:spcBef>
          <a:spcPct val="0"/>
        </a:spcBef>
        <a:buNone/>
        <a:defRPr sz="4400" kern="1200" cap="none" spc="4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11F4D251-B7D8-402D-950A-F9D15396E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F644E-51BE-5256-443E-45C20AAE8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431797"/>
            <a:ext cx="5015638" cy="2790633"/>
          </a:xfrm>
        </p:spPr>
        <p:txBody>
          <a:bodyPr>
            <a:normAutofit/>
          </a:bodyPr>
          <a:lstStyle/>
          <a:p>
            <a:r>
              <a:rPr lang="en-US" dirty="0"/>
              <a:t>Personalized Style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FC0D6C-C320-CCC9-03F9-953199156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543300"/>
            <a:ext cx="5015638" cy="269881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/>
              <a:t>Short tagline to sell clothing to a 10-20 year old female customer with medium-high income and a preference for casual fashion</a:t>
            </a:r>
          </a:p>
        </p:txBody>
      </p:sp>
      <p:pic>
        <p:nvPicPr>
          <p:cNvPr id="4" name="Picture 3" descr="Woman holding a leaf">
            <a:extLst>
              <a:ext uri="{FF2B5EF4-FFF2-40B4-BE49-F238E27FC236}">
                <a16:creationId xmlns:a16="http://schemas.microsoft.com/office/drawing/2014/main" id="{39A04B2E-38BB-0AF5-9170-5C92B4BC23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27" t="71" r="25397" b="-71"/>
          <a:stretch/>
        </p:blipFill>
        <p:spPr>
          <a:xfrm>
            <a:off x="1" y="10"/>
            <a:ext cx="5662934" cy="6857990"/>
          </a:xfrm>
          <a:custGeom>
            <a:avLst/>
            <a:gdLst/>
            <a:ahLst/>
            <a:cxnLst/>
            <a:rect l="l" t="t" r="r" b="b"/>
            <a:pathLst>
              <a:path w="5662934" h="6858000">
                <a:moveTo>
                  <a:pt x="0" y="0"/>
                </a:moveTo>
                <a:lnTo>
                  <a:pt x="5064602" y="0"/>
                </a:lnTo>
                <a:lnTo>
                  <a:pt x="4889880" y="279455"/>
                </a:lnTo>
                <a:cubicBezTo>
                  <a:pt x="4472355" y="1021447"/>
                  <a:pt x="4263593" y="1948936"/>
                  <a:pt x="4263593" y="3061922"/>
                </a:cubicBezTo>
                <a:cubicBezTo>
                  <a:pt x="4263593" y="3516203"/>
                  <a:pt x="4324186" y="3970483"/>
                  <a:pt x="4445372" y="4515619"/>
                </a:cubicBezTo>
                <a:cubicBezTo>
                  <a:pt x="4596855" y="5030470"/>
                  <a:pt x="4748338" y="5515036"/>
                  <a:pt x="4990710" y="5969316"/>
                </a:cubicBezTo>
                <a:cubicBezTo>
                  <a:pt x="5172489" y="6275955"/>
                  <a:pt x="5371310" y="6544265"/>
                  <a:pt x="5583977" y="6777438"/>
                </a:cubicBezTo>
                <a:lnTo>
                  <a:pt x="566293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Freeform 10">
            <a:extLst>
              <a:ext uri="{FF2B5EF4-FFF2-40B4-BE49-F238E27FC236}">
                <a16:creationId xmlns:a16="http://schemas.microsoft.com/office/drawing/2014/main" id="{E67870A8-BE17-461C-AD58-035AD7FA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7291575">
            <a:off x="3479502" y="491434"/>
            <a:ext cx="2397877" cy="2244442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495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552B9-B424-0B10-F6A5-70F80A76D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en-US" sz="3200" dirty="0"/>
              <a:t>Table of Contents</a:t>
            </a:r>
          </a:p>
        </p:txBody>
      </p:sp>
      <p:pic>
        <p:nvPicPr>
          <p:cNvPr id="5" name="Picture 4" descr="Person relaxing in deck chair">
            <a:extLst>
              <a:ext uri="{FF2B5EF4-FFF2-40B4-BE49-F238E27FC236}">
                <a16:creationId xmlns:a16="http://schemas.microsoft.com/office/drawing/2014/main" id="{29ECEF36-A0EE-91C1-2F58-6EED59AD0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1" b="23701"/>
          <a:stretch/>
        </p:blipFill>
        <p:spPr>
          <a:xfrm>
            <a:off x="20" y="2584536"/>
            <a:ext cx="12191980" cy="4273465"/>
          </a:xfrm>
          <a:custGeom>
            <a:avLst/>
            <a:gdLst/>
            <a:ahLst/>
            <a:cxnLst/>
            <a:rect l="l" t="t" r="r" b="b"/>
            <a:pathLst>
              <a:path w="12192000" h="4273465">
                <a:moveTo>
                  <a:pt x="5674827" y="107"/>
                </a:moveTo>
                <a:cubicBezTo>
                  <a:pt x="6770307" y="-2269"/>
                  <a:pt x="8062055" y="35744"/>
                  <a:pt x="8986322" y="35744"/>
                </a:cubicBezTo>
                <a:cubicBezTo>
                  <a:pt x="10233527" y="52639"/>
                  <a:pt x="11168930" y="69533"/>
                  <a:pt x="12015248" y="52639"/>
                </a:cubicBezTo>
                <a:lnTo>
                  <a:pt x="12192000" y="60460"/>
                </a:lnTo>
                <a:lnTo>
                  <a:pt x="12192000" y="4273465"/>
                </a:lnTo>
                <a:lnTo>
                  <a:pt x="0" y="4273465"/>
                </a:lnTo>
                <a:lnTo>
                  <a:pt x="0" y="65877"/>
                </a:lnTo>
                <a:lnTo>
                  <a:pt x="107413" y="52639"/>
                </a:lnTo>
                <a:cubicBezTo>
                  <a:pt x="716168" y="1955"/>
                  <a:pt x="1725810" y="137111"/>
                  <a:pt x="4665650" y="18850"/>
                </a:cubicBezTo>
                <a:cubicBezTo>
                  <a:pt x="4966315" y="6179"/>
                  <a:pt x="5309667" y="899"/>
                  <a:pt x="5674827" y="107"/>
                </a:cubicBezTo>
                <a:close/>
              </a:path>
            </a:pathLst>
          </a:custGeom>
        </p:spPr>
      </p:pic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C02BEEA0-CF20-54CE-D72C-BEA48EBB3ABD}"/>
              </a:ext>
            </a:extLst>
          </p:cNvPr>
          <p:cNvGraphicFramePr/>
          <p:nvPr/>
        </p:nvGraphicFramePr>
        <p:xfrm>
          <a:off x="2657476" y="409575"/>
          <a:ext cx="9534524" cy="2174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0684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FD6E-15ED-BB49-6DA6-D62EAE597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sz="3200"/>
              <a:t>Our Brand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75789-4325-EBA7-883D-45353A0F2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541600"/>
            <a:ext cx="4991962" cy="32162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alpha val="75000"/>
                  </a:schemeClr>
                </a:solidFill>
              </a:rPr>
              <a:t>Description of a clothing brand tailored for 10-20 year old female customers with medium-high income and a preference for casual fashion.</a:t>
            </a:r>
          </a:p>
        </p:txBody>
      </p:sp>
      <p:pic>
        <p:nvPicPr>
          <p:cNvPr id="7" name="Graphic 6" descr="Formal wear hanging in built-in closet, with bags and shawls">
            <a:extLst>
              <a:ext uri="{FF2B5EF4-FFF2-40B4-BE49-F238E27FC236}">
                <a16:creationId xmlns:a16="http://schemas.microsoft.com/office/drawing/2014/main" id="{27A1A1D7-D5BC-1DD7-AC1C-FD107F309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1" r="12441"/>
          <a:stretch/>
        </p:blipFill>
        <p:spPr>
          <a:xfrm>
            <a:off x="6529065" y="10"/>
            <a:ext cx="5662937" cy="6857990"/>
          </a:xfrm>
          <a:custGeom>
            <a:avLst/>
            <a:gdLst/>
            <a:ahLst/>
            <a:cxnLst/>
            <a:rect l="l" t="t" r="r" b="b"/>
            <a:pathLst>
              <a:path w="5662937" h="6858000">
                <a:moveTo>
                  <a:pt x="598332" y="0"/>
                </a:moveTo>
                <a:lnTo>
                  <a:pt x="5662937" y="0"/>
                </a:lnTo>
                <a:lnTo>
                  <a:pt x="5662937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6" y="5515036"/>
                  <a:pt x="1066079" y="5030470"/>
                  <a:pt x="1217562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79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1952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FEECB93-933C-477B-BC7D-C2F2F6271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oman measuring clothes">
            <a:extLst>
              <a:ext uri="{FF2B5EF4-FFF2-40B4-BE49-F238E27FC236}">
                <a16:creationId xmlns:a16="http://schemas.microsoft.com/office/drawing/2014/main" id="{037C8402-6A67-2528-3FF7-9B390D1FBD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2" b="159"/>
          <a:stretch/>
        </p:blipFill>
        <p:spPr>
          <a:xfrm>
            <a:off x="0" y="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4A7FE1-7898-5FEC-AF16-781EE5124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113611"/>
            <a:ext cx="5015638" cy="114868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600" spc="-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Style Guide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FC51D-4FFA-5EAC-2F0F-2BA125599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366843"/>
            <a:ext cx="5015638" cy="3035309"/>
          </a:xfrm>
        </p:spPr>
        <p:txBody>
          <a:bodyPr vert="horz" lIns="0" tIns="0" rIns="0" bIns="0" rtlCol="0"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Two sentences providing fashion style recommendation for black jacket, blue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carnigan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red pants.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0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1" name="Group 22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24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3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8447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20">
            <a:extLst>
              <a:ext uri="{FF2B5EF4-FFF2-40B4-BE49-F238E27FC236}">
                <a16:creationId xmlns:a16="http://schemas.microsoft.com/office/drawing/2014/main" id="{2BFB0E95-9CAE-4968-A118-2B9F7C8BB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2">
            <a:extLst>
              <a:ext uri="{FF2B5EF4-FFF2-40B4-BE49-F238E27FC236}">
                <a16:creationId xmlns:a16="http://schemas.microsoft.com/office/drawing/2014/main" id="{90BBC371-361C-45F7-9235-C3252E33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34A009-10A4-ED78-16C0-AE61719B8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681586"/>
          </a:xfrm>
        </p:spPr>
        <p:txBody>
          <a:bodyPr wrap="square">
            <a:normAutofit/>
          </a:bodyPr>
          <a:lstStyle/>
          <a:p>
            <a:r>
              <a:rPr lang="en-US" sz="4800" dirty="0"/>
              <a:t>Our Collection Personalized for You!</a:t>
            </a:r>
          </a:p>
        </p:txBody>
      </p:sp>
      <p:sp useBgFill="1">
        <p:nvSpPr>
          <p:cNvPr id="20" name="Freeform: Shape 24">
            <a:extLst>
              <a:ext uri="{FF2B5EF4-FFF2-40B4-BE49-F238E27FC236}">
                <a16:creationId xmlns:a16="http://schemas.microsoft.com/office/drawing/2014/main" id="{4172FA92-6FD3-495F-95A0-4FD85861D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" y="1734458"/>
            <a:ext cx="12191501" cy="5123544"/>
          </a:xfrm>
          <a:custGeom>
            <a:avLst/>
            <a:gdLst>
              <a:gd name="connsiteX0" fmla="*/ 9255953 w 12191501"/>
              <a:gd name="connsiteY0" fmla="*/ 0 h 4430825"/>
              <a:gd name="connsiteX1" fmla="*/ 10762189 w 12191501"/>
              <a:gd name="connsiteY1" fmla="*/ 67992 h 4430825"/>
              <a:gd name="connsiteX2" fmla="*/ 11364025 w 12191501"/>
              <a:gd name="connsiteY2" fmla="*/ 57486 h 4430825"/>
              <a:gd name="connsiteX3" fmla="*/ 12096632 w 12191501"/>
              <a:gd name="connsiteY3" fmla="*/ 44699 h 4430825"/>
              <a:gd name="connsiteX4" fmla="*/ 12191501 w 12191501"/>
              <a:gd name="connsiteY4" fmla="*/ 43042 h 4430825"/>
              <a:gd name="connsiteX5" fmla="*/ 12191501 w 12191501"/>
              <a:gd name="connsiteY5" fmla="*/ 4430825 h 4430825"/>
              <a:gd name="connsiteX6" fmla="*/ 0 w 12191501"/>
              <a:gd name="connsiteY6" fmla="*/ 4430825 h 4430825"/>
              <a:gd name="connsiteX7" fmla="*/ 10182 w 12191501"/>
              <a:gd name="connsiteY7" fmla="*/ 95053 h 4430825"/>
              <a:gd name="connsiteX8" fmla="*/ 70972 w 12191501"/>
              <a:gd name="connsiteY8" fmla="*/ 97164 h 4430825"/>
              <a:gd name="connsiteX9" fmla="*/ 1281624 w 12191501"/>
              <a:gd name="connsiteY9" fmla="*/ 139193 h 4430825"/>
              <a:gd name="connsiteX10" fmla="*/ 2485297 w 12191501"/>
              <a:gd name="connsiteY10" fmla="*/ 118183 h 4430825"/>
              <a:gd name="connsiteX11" fmla="*/ 3237591 w 12191501"/>
              <a:gd name="connsiteY11" fmla="*/ 105051 h 4430825"/>
              <a:gd name="connsiteX12" fmla="*/ 3989887 w 12191501"/>
              <a:gd name="connsiteY12" fmla="*/ 91920 h 4430825"/>
              <a:gd name="connsiteX13" fmla="*/ 9255953 w 12191501"/>
              <a:gd name="connsiteY13" fmla="*/ 0 h 443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501" h="4430825">
                <a:moveTo>
                  <a:pt x="9255953" y="0"/>
                </a:moveTo>
                <a:cubicBezTo>
                  <a:pt x="10762189" y="67992"/>
                  <a:pt x="10762189" y="67992"/>
                  <a:pt x="10762189" y="67992"/>
                </a:cubicBezTo>
                <a:cubicBezTo>
                  <a:pt x="11364025" y="57486"/>
                  <a:pt x="11364025" y="57486"/>
                  <a:pt x="11364025" y="57486"/>
                </a:cubicBezTo>
                <a:cubicBezTo>
                  <a:pt x="11589714" y="53547"/>
                  <a:pt x="11836561" y="49238"/>
                  <a:pt x="12096632" y="44699"/>
                </a:cubicBezTo>
                <a:lnTo>
                  <a:pt x="12191501" y="43042"/>
                </a:lnTo>
                <a:lnTo>
                  <a:pt x="12191501" y="4430825"/>
                </a:lnTo>
                <a:lnTo>
                  <a:pt x="0" y="4430825"/>
                </a:lnTo>
                <a:lnTo>
                  <a:pt x="10182" y="95053"/>
                </a:lnTo>
                <a:lnTo>
                  <a:pt x="70972" y="97164"/>
                </a:lnTo>
                <a:cubicBezTo>
                  <a:pt x="1281624" y="139193"/>
                  <a:pt x="1281624" y="139193"/>
                  <a:pt x="1281624" y="139193"/>
                </a:cubicBezTo>
                <a:cubicBezTo>
                  <a:pt x="2485297" y="118183"/>
                  <a:pt x="2485297" y="118183"/>
                  <a:pt x="2485297" y="118183"/>
                </a:cubicBezTo>
                <a:cubicBezTo>
                  <a:pt x="2786215" y="112930"/>
                  <a:pt x="2936672" y="110304"/>
                  <a:pt x="3237591" y="105051"/>
                </a:cubicBezTo>
                <a:cubicBezTo>
                  <a:pt x="3538508" y="99800"/>
                  <a:pt x="3839426" y="94546"/>
                  <a:pt x="3989887" y="91920"/>
                </a:cubicBezTo>
                <a:cubicBezTo>
                  <a:pt x="9255953" y="0"/>
                  <a:pt x="9255953" y="0"/>
                  <a:pt x="9255953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67B97AD-3E3A-B1B8-E41E-69D6622F9553}"/>
              </a:ext>
            </a:extLst>
          </p:cNvPr>
          <p:cNvSpPr/>
          <p:nvPr/>
        </p:nvSpPr>
        <p:spPr>
          <a:xfrm>
            <a:off x="720725" y="2210463"/>
            <a:ext cx="3352601" cy="4301655"/>
          </a:xfrm>
          <a:custGeom>
            <a:avLst/>
            <a:gdLst>
              <a:gd name="connsiteX0" fmla="*/ 0 w 3352601"/>
              <a:gd name="connsiteY0" fmla="*/ 0 h 4301655"/>
              <a:gd name="connsiteX1" fmla="*/ 3352601 w 3352601"/>
              <a:gd name="connsiteY1" fmla="*/ 0 h 4301655"/>
              <a:gd name="connsiteX2" fmla="*/ 3352601 w 3352601"/>
              <a:gd name="connsiteY2" fmla="*/ 4301655 h 4301655"/>
              <a:gd name="connsiteX3" fmla="*/ 0 w 3352601"/>
              <a:gd name="connsiteY3" fmla="*/ 4301655 h 4301655"/>
              <a:gd name="connsiteX4" fmla="*/ 0 w 3352601"/>
              <a:gd name="connsiteY4" fmla="*/ 0 h 4301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601" h="4301655">
                <a:moveTo>
                  <a:pt x="0" y="0"/>
                </a:moveTo>
                <a:lnTo>
                  <a:pt x="3352601" y="0"/>
                </a:lnTo>
                <a:lnTo>
                  <a:pt x="3352601" y="4301655"/>
                </a:lnTo>
                <a:lnTo>
                  <a:pt x="0" y="430165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1382" tIns="1964828" rIns="261382" bIns="416234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200" kern="1200" baseline="0"/>
              <a:t>Short product description of a black jacket, red top, green pants</a:t>
            </a:r>
            <a:endParaRPr lang="en-US" sz="1200" kern="1200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6C8EFDB-D650-6EA0-24F9-582502295AB1}"/>
              </a:ext>
            </a:extLst>
          </p:cNvPr>
          <p:cNvSpPr/>
          <p:nvPr/>
        </p:nvSpPr>
        <p:spPr>
          <a:xfrm>
            <a:off x="1751777" y="2640628"/>
            <a:ext cx="1290496" cy="1290496"/>
          </a:xfrm>
          <a:custGeom>
            <a:avLst/>
            <a:gdLst>
              <a:gd name="connsiteX0" fmla="*/ 0 w 1290496"/>
              <a:gd name="connsiteY0" fmla="*/ 645248 h 1290496"/>
              <a:gd name="connsiteX1" fmla="*/ 645248 w 1290496"/>
              <a:gd name="connsiteY1" fmla="*/ 0 h 1290496"/>
              <a:gd name="connsiteX2" fmla="*/ 1290496 w 1290496"/>
              <a:gd name="connsiteY2" fmla="*/ 645248 h 1290496"/>
              <a:gd name="connsiteX3" fmla="*/ 645248 w 1290496"/>
              <a:gd name="connsiteY3" fmla="*/ 1290496 h 1290496"/>
              <a:gd name="connsiteX4" fmla="*/ 0 w 1290496"/>
              <a:gd name="connsiteY4" fmla="*/ 645248 h 12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0496" h="1290496">
                <a:moveTo>
                  <a:pt x="0" y="645248"/>
                </a:moveTo>
                <a:cubicBezTo>
                  <a:pt x="0" y="288887"/>
                  <a:pt x="288887" y="0"/>
                  <a:pt x="645248" y="0"/>
                </a:cubicBezTo>
                <a:cubicBezTo>
                  <a:pt x="1001609" y="0"/>
                  <a:pt x="1290496" y="288887"/>
                  <a:pt x="1290496" y="645248"/>
                </a:cubicBezTo>
                <a:cubicBezTo>
                  <a:pt x="1290496" y="1001609"/>
                  <a:pt x="1001609" y="1290496"/>
                  <a:pt x="645248" y="1290496"/>
                </a:cubicBezTo>
                <a:cubicBezTo>
                  <a:pt x="288887" y="1290496"/>
                  <a:pt x="0" y="1001609"/>
                  <a:pt x="0" y="645248"/>
                </a:cubicBezTo>
                <a:close/>
              </a:path>
            </a:pathLst>
          </a:cu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9601" tIns="201689" rIns="289601" bIns="201689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800" kern="1200"/>
              <a:t>1</a:t>
            </a:r>
            <a:endParaRPr lang="en-US" sz="4800" kern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26E49F-D2DA-E100-0D24-17B46EC843CF}"/>
              </a:ext>
            </a:extLst>
          </p:cNvPr>
          <p:cNvSpPr/>
          <p:nvPr/>
        </p:nvSpPr>
        <p:spPr>
          <a:xfrm>
            <a:off x="720725" y="6512046"/>
            <a:ext cx="3352601" cy="72"/>
          </a:xfrm>
          <a:prstGeom prst="rect">
            <a:avLst/>
          </a:pr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638035B-E404-905B-C319-C756B71AAEE0}"/>
              </a:ext>
            </a:extLst>
          </p:cNvPr>
          <p:cNvSpPr/>
          <p:nvPr/>
        </p:nvSpPr>
        <p:spPr>
          <a:xfrm>
            <a:off x="4408586" y="2210463"/>
            <a:ext cx="3352601" cy="4301655"/>
          </a:xfrm>
          <a:custGeom>
            <a:avLst/>
            <a:gdLst>
              <a:gd name="connsiteX0" fmla="*/ 0 w 3352601"/>
              <a:gd name="connsiteY0" fmla="*/ 0 h 4301655"/>
              <a:gd name="connsiteX1" fmla="*/ 3352601 w 3352601"/>
              <a:gd name="connsiteY1" fmla="*/ 0 h 4301655"/>
              <a:gd name="connsiteX2" fmla="*/ 3352601 w 3352601"/>
              <a:gd name="connsiteY2" fmla="*/ 4301655 h 4301655"/>
              <a:gd name="connsiteX3" fmla="*/ 0 w 3352601"/>
              <a:gd name="connsiteY3" fmla="*/ 4301655 h 4301655"/>
              <a:gd name="connsiteX4" fmla="*/ 0 w 3352601"/>
              <a:gd name="connsiteY4" fmla="*/ 0 h 4301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601" h="4301655">
                <a:moveTo>
                  <a:pt x="0" y="0"/>
                </a:moveTo>
                <a:lnTo>
                  <a:pt x="3352601" y="0"/>
                </a:lnTo>
                <a:lnTo>
                  <a:pt x="3352601" y="4301655"/>
                </a:lnTo>
                <a:lnTo>
                  <a:pt x="0" y="430165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1382" tIns="1964828" rIns="261382" bIns="416234" numCol="1" spcCol="1270" anchor="t" anchorCtr="0">
            <a:noAutofit/>
          </a:bodyPr>
          <a:lstStyle/>
          <a:p>
            <a:pPr marL="0" lvl="0" indent="0" algn="l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200" kern="1200" baseline="0"/>
              <a:t>Short product description of  a white jacket, orange top, purple pants</a:t>
            </a:r>
            <a:endParaRPr lang="en-US" sz="1200" kern="12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8449C5F-83DE-3904-4313-16A5CEA05D2C}"/>
              </a:ext>
            </a:extLst>
          </p:cNvPr>
          <p:cNvSpPr/>
          <p:nvPr/>
        </p:nvSpPr>
        <p:spPr>
          <a:xfrm>
            <a:off x="5439639" y="2640628"/>
            <a:ext cx="1290496" cy="1290496"/>
          </a:xfrm>
          <a:custGeom>
            <a:avLst/>
            <a:gdLst>
              <a:gd name="connsiteX0" fmla="*/ 0 w 1290496"/>
              <a:gd name="connsiteY0" fmla="*/ 645248 h 1290496"/>
              <a:gd name="connsiteX1" fmla="*/ 645248 w 1290496"/>
              <a:gd name="connsiteY1" fmla="*/ 0 h 1290496"/>
              <a:gd name="connsiteX2" fmla="*/ 1290496 w 1290496"/>
              <a:gd name="connsiteY2" fmla="*/ 645248 h 1290496"/>
              <a:gd name="connsiteX3" fmla="*/ 645248 w 1290496"/>
              <a:gd name="connsiteY3" fmla="*/ 1290496 h 1290496"/>
              <a:gd name="connsiteX4" fmla="*/ 0 w 1290496"/>
              <a:gd name="connsiteY4" fmla="*/ 645248 h 12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0496" h="1290496">
                <a:moveTo>
                  <a:pt x="0" y="645248"/>
                </a:moveTo>
                <a:cubicBezTo>
                  <a:pt x="0" y="288887"/>
                  <a:pt x="288887" y="0"/>
                  <a:pt x="645248" y="0"/>
                </a:cubicBezTo>
                <a:cubicBezTo>
                  <a:pt x="1001609" y="0"/>
                  <a:pt x="1290496" y="288887"/>
                  <a:pt x="1290496" y="645248"/>
                </a:cubicBezTo>
                <a:cubicBezTo>
                  <a:pt x="1290496" y="1001609"/>
                  <a:pt x="1001609" y="1290496"/>
                  <a:pt x="645248" y="1290496"/>
                </a:cubicBezTo>
                <a:cubicBezTo>
                  <a:pt x="288887" y="1290496"/>
                  <a:pt x="0" y="1001609"/>
                  <a:pt x="0" y="645248"/>
                </a:cubicBezTo>
                <a:close/>
              </a:path>
            </a:pathLst>
          </a:cu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9601" tIns="201689" rIns="289601" bIns="201689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800" kern="1200"/>
              <a:t>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6034DD-E5BB-0A34-ED65-F94C4667D5FC}"/>
              </a:ext>
            </a:extLst>
          </p:cNvPr>
          <p:cNvSpPr/>
          <p:nvPr/>
        </p:nvSpPr>
        <p:spPr>
          <a:xfrm>
            <a:off x="4408586" y="6512046"/>
            <a:ext cx="3352601" cy="72"/>
          </a:xfrm>
          <a:prstGeom prst="rect">
            <a:avLst/>
          </a:pr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BB19A3-71B7-1476-4293-26188E21FE6F}"/>
              </a:ext>
            </a:extLst>
          </p:cNvPr>
          <p:cNvSpPr/>
          <p:nvPr/>
        </p:nvSpPr>
        <p:spPr>
          <a:xfrm>
            <a:off x="8096448" y="2210463"/>
            <a:ext cx="3352601" cy="4301655"/>
          </a:xfrm>
          <a:custGeom>
            <a:avLst/>
            <a:gdLst>
              <a:gd name="connsiteX0" fmla="*/ 0 w 3352601"/>
              <a:gd name="connsiteY0" fmla="*/ 0 h 4301655"/>
              <a:gd name="connsiteX1" fmla="*/ 3352601 w 3352601"/>
              <a:gd name="connsiteY1" fmla="*/ 0 h 4301655"/>
              <a:gd name="connsiteX2" fmla="*/ 3352601 w 3352601"/>
              <a:gd name="connsiteY2" fmla="*/ 4301655 h 4301655"/>
              <a:gd name="connsiteX3" fmla="*/ 0 w 3352601"/>
              <a:gd name="connsiteY3" fmla="*/ 4301655 h 4301655"/>
              <a:gd name="connsiteX4" fmla="*/ 0 w 3352601"/>
              <a:gd name="connsiteY4" fmla="*/ 0 h 4301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601" h="4301655">
                <a:moveTo>
                  <a:pt x="0" y="0"/>
                </a:moveTo>
                <a:lnTo>
                  <a:pt x="3352601" y="0"/>
                </a:lnTo>
                <a:lnTo>
                  <a:pt x="3352601" y="4301655"/>
                </a:lnTo>
                <a:lnTo>
                  <a:pt x="0" y="430165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alpha val="9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61382" tIns="1964828" rIns="261382" bIns="416234" numCol="1" spcCol="1270" anchor="t" anchorCtr="0">
            <a:noAutofit/>
          </a:bodyPr>
          <a:lstStyle/>
          <a:p>
            <a:pPr marL="0" lvl="0" indent="0" algn="l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baseline="0"/>
              <a:t>Short product description of a yellow blazer, white shirt, blue jeans</a:t>
            </a:r>
            <a:endParaRPr lang="en-US" sz="1100" kern="120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7B6C72B-9D6C-C230-30A7-B9FB529282FE}"/>
              </a:ext>
            </a:extLst>
          </p:cNvPr>
          <p:cNvSpPr/>
          <p:nvPr/>
        </p:nvSpPr>
        <p:spPr>
          <a:xfrm>
            <a:off x="9127500" y="2640628"/>
            <a:ext cx="1290496" cy="1290496"/>
          </a:xfrm>
          <a:custGeom>
            <a:avLst/>
            <a:gdLst>
              <a:gd name="connsiteX0" fmla="*/ 0 w 1290496"/>
              <a:gd name="connsiteY0" fmla="*/ 645248 h 1290496"/>
              <a:gd name="connsiteX1" fmla="*/ 645248 w 1290496"/>
              <a:gd name="connsiteY1" fmla="*/ 0 h 1290496"/>
              <a:gd name="connsiteX2" fmla="*/ 1290496 w 1290496"/>
              <a:gd name="connsiteY2" fmla="*/ 645248 h 1290496"/>
              <a:gd name="connsiteX3" fmla="*/ 645248 w 1290496"/>
              <a:gd name="connsiteY3" fmla="*/ 1290496 h 1290496"/>
              <a:gd name="connsiteX4" fmla="*/ 0 w 1290496"/>
              <a:gd name="connsiteY4" fmla="*/ 645248 h 1290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0496" h="1290496">
                <a:moveTo>
                  <a:pt x="0" y="645248"/>
                </a:moveTo>
                <a:cubicBezTo>
                  <a:pt x="0" y="288887"/>
                  <a:pt x="288887" y="0"/>
                  <a:pt x="645248" y="0"/>
                </a:cubicBezTo>
                <a:cubicBezTo>
                  <a:pt x="1001609" y="0"/>
                  <a:pt x="1290496" y="288887"/>
                  <a:pt x="1290496" y="645248"/>
                </a:cubicBezTo>
                <a:cubicBezTo>
                  <a:pt x="1290496" y="1001609"/>
                  <a:pt x="1001609" y="1290496"/>
                  <a:pt x="645248" y="1290496"/>
                </a:cubicBezTo>
                <a:cubicBezTo>
                  <a:pt x="288887" y="1290496"/>
                  <a:pt x="0" y="1001609"/>
                  <a:pt x="0" y="645248"/>
                </a:cubicBezTo>
                <a:close/>
              </a:path>
            </a:pathLst>
          </a:cu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9601" tIns="201689" rIns="289601" bIns="201689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800" kern="1200"/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308C42B-B346-AD33-8CF7-3B00620255E3}"/>
              </a:ext>
            </a:extLst>
          </p:cNvPr>
          <p:cNvSpPr/>
          <p:nvPr/>
        </p:nvSpPr>
        <p:spPr>
          <a:xfrm>
            <a:off x="8096448" y="6512046"/>
            <a:ext cx="3352601" cy="72"/>
          </a:xfrm>
          <a:prstGeom prst="rect">
            <a:avLst/>
          </a:prstGeom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2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898185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2C4A3-91D1-72B2-F502-938C7A71D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811" y="619200"/>
            <a:ext cx="4991961" cy="1477328"/>
          </a:xfrm>
        </p:spPr>
        <p:txBody>
          <a:bodyPr wrap="square" anchor="ctr">
            <a:normAutofit/>
          </a:bodyPr>
          <a:lstStyle/>
          <a:p>
            <a:r>
              <a:rPr lang="en-US" sz="3200" dirty="0"/>
              <a:t>Customer Testimony</a:t>
            </a:r>
          </a:p>
        </p:txBody>
      </p:sp>
      <p:pic>
        <p:nvPicPr>
          <p:cNvPr id="6" name="Picture 5" descr="Smiling man outside boutique">
            <a:extLst>
              <a:ext uri="{FF2B5EF4-FFF2-40B4-BE49-F238E27FC236}">
                <a16:creationId xmlns:a16="http://schemas.microsoft.com/office/drawing/2014/main" id="{7C104B2C-B81D-306E-A3A8-AE182C400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4" r="18212" b="-1"/>
          <a:stretch/>
        </p:blipFill>
        <p:spPr>
          <a:xfrm>
            <a:off x="633154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78AB004-5D18-9EC4-0A0F-A532C3AA3C4D}"/>
              </a:ext>
            </a:extLst>
          </p:cNvPr>
          <p:cNvSpPr/>
          <p:nvPr/>
        </p:nvSpPr>
        <p:spPr>
          <a:xfrm>
            <a:off x="6627845" y="2068887"/>
            <a:ext cx="4682420" cy="1374457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sz="1400" kern="1200" dirty="0"/>
              <a:t>Make up a short customer testimony for a clothing company from a female 10-20 year old customer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EF96A79-DC52-B4C2-FBEF-95790B2CC2CE}"/>
              </a:ext>
            </a:extLst>
          </p:cNvPr>
          <p:cNvSpPr/>
          <p:nvPr/>
        </p:nvSpPr>
        <p:spPr>
          <a:xfrm>
            <a:off x="7272042" y="3573856"/>
            <a:ext cx="4682420" cy="1374457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sz="1400" kern="1200" dirty="0"/>
              <a:t>Make up a short customer testimony for a clothing company from a female customer in a medium-low income bracket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BB96831-FD27-0FBF-4D51-F0191BD09E08}"/>
              </a:ext>
            </a:extLst>
          </p:cNvPr>
          <p:cNvSpPr/>
          <p:nvPr/>
        </p:nvSpPr>
        <p:spPr>
          <a:xfrm>
            <a:off x="6197311" y="5069754"/>
            <a:ext cx="4682420" cy="1374457"/>
          </a:xfrm>
          <a:prstGeom prst="roundRect">
            <a:avLst>
              <a:gd name="adj" fmla="val 10000"/>
            </a:avLst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sz="1400" kern="1200" dirty="0"/>
              <a:t>Make up a short customer testimony for a clothing company from a female customer who prefers a casual fashion style</a:t>
            </a:r>
          </a:p>
        </p:txBody>
      </p:sp>
    </p:spTree>
    <p:extLst>
      <p:ext uri="{BB962C8B-B14F-4D97-AF65-F5344CB8AC3E}">
        <p14:creationId xmlns:p14="http://schemas.microsoft.com/office/powerpoint/2010/main" val="1862604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D128206-5B44-431B-AC4F-F56230722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A81CD1-B787-45F1-C68A-3DA1EC702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64" r="1614" b="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5EF408A-EA6D-4426-AA3C-8E5FBF562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7958" y="0"/>
            <a:ext cx="6824042" cy="6858000"/>
          </a:xfrm>
          <a:custGeom>
            <a:avLst/>
            <a:gdLst>
              <a:gd name="connsiteX0" fmla="*/ 1867233 w 6824042"/>
              <a:gd name="connsiteY0" fmla="*/ 0 h 6858000"/>
              <a:gd name="connsiteX1" fmla="*/ 5459257 w 6824042"/>
              <a:gd name="connsiteY1" fmla="*/ 0 h 6858000"/>
              <a:gd name="connsiteX2" fmla="*/ 5612482 w 6824042"/>
              <a:gd name="connsiteY2" fmla="*/ 69660 h 6858000"/>
              <a:gd name="connsiteX3" fmla="*/ 6505064 w 6824042"/>
              <a:gd name="connsiteY3" fmla="*/ 716540 h 6858000"/>
              <a:gd name="connsiteX4" fmla="*/ 6800287 w 6824042"/>
              <a:gd name="connsiteY4" fmla="*/ 1174346 h 6858000"/>
              <a:gd name="connsiteX5" fmla="*/ 6824042 w 6824042"/>
              <a:gd name="connsiteY5" fmla="*/ 1217021 h 6858000"/>
              <a:gd name="connsiteX6" fmla="*/ 6824042 w 6824042"/>
              <a:gd name="connsiteY6" fmla="*/ 5287937 h 6858000"/>
              <a:gd name="connsiteX7" fmla="*/ 6822818 w 6824042"/>
              <a:gd name="connsiteY7" fmla="*/ 5290151 h 6858000"/>
              <a:gd name="connsiteX8" fmla="*/ 6674663 w 6824042"/>
              <a:gd name="connsiteY8" fmla="*/ 5523208 h 6858000"/>
              <a:gd name="connsiteX9" fmla="*/ 5070316 w 6824042"/>
              <a:gd name="connsiteY9" fmla="*/ 6701530 h 6858000"/>
              <a:gd name="connsiteX10" fmla="*/ 4867077 w 6824042"/>
              <a:gd name="connsiteY10" fmla="*/ 6791320 h 6858000"/>
              <a:gd name="connsiteX11" fmla="*/ 4707141 w 6824042"/>
              <a:gd name="connsiteY11" fmla="*/ 6858000 h 6858000"/>
              <a:gd name="connsiteX12" fmla="*/ 2866633 w 6824042"/>
              <a:gd name="connsiteY12" fmla="*/ 6858000 h 6858000"/>
              <a:gd name="connsiteX13" fmla="*/ 2733070 w 6824042"/>
              <a:gd name="connsiteY13" fmla="*/ 6813004 h 6858000"/>
              <a:gd name="connsiteX14" fmla="*/ 838418 w 6824042"/>
              <a:gd name="connsiteY14" fmla="*/ 5737823 h 6858000"/>
              <a:gd name="connsiteX15" fmla="*/ 9288 w 6824042"/>
              <a:gd name="connsiteY15" fmla="*/ 3587942 h 6858000"/>
              <a:gd name="connsiteX16" fmla="*/ 423663 w 6824042"/>
              <a:gd name="connsiteY16" fmla="*/ 1514812 h 6858000"/>
              <a:gd name="connsiteX17" fmla="*/ 1219538 w 6824042"/>
              <a:gd name="connsiteY17" fmla="*/ 461634 h 6858000"/>
              <a:gd name="connsiteX18" fmla="*/ 1685459 w 6824042"/>
              <a:gd name="connsiteY18" fmla="*/ 1159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824042" h="6858000">
                <a:moveTo>
                  <a:pt x="1867233" y="0"/>
                </a:moveTo>
                <a:lnTo>
                  <a:pt x="5459257" y="0"/>
                </a:lnTo>
                <a:lnTo>
                  <a:pt x="5612482" y="69660"/>
                </a:lnTo>
                <a:cubicBezTo>
                  <a:pt x="5936881" y="232843"/>
                  <a:pt x="6236426" y="447902"/>
                  <a:pt x="6505064" y="716540"/>
                </a:cubicBezTo>
                <a:cubicBezTo>
                  <a:pt x="6543455" y="754931"/>
                  <a:pt x="6659817" y="928315"/>
                  <a:pt x="6800287" y="1174346"/>
                </a:cubicBezTo>
                <a:lnTo>
                  <a:pt x="6824042" y="1217021"/>
                </a:lnTo>
                <a:lnTo>
                  <a:pt x="6824042" y="5287937"/>
                </a:lnTo>
                <a:lnTo>
                  <a:pt x="6822818" y="5290151"/>
                </a:lnTo>
                <a:cubicBezTo>
                  <a:pt x="6774083" y="5372380"/>
                  <a:pt x="6724488" y="5450315"/>
                  <a:pt x="6674663" y="5523208"/>
                </a:cubicBezTo>
                <a:cubicBezTo>
                  <a:pt x="6566752" y="5692281"/>
                  <a:pt x="5623182" y="6455528"/>
                  <a:pt x="5070316" y="6701530"/>
                </a:cubicBezTo>
                <a:cubicBezTo>
                  <a:pt x="5001275" y="6732213"/>
                  <a:pt x="4933755" y="6762363"/>
                  <a:pt x="4867077" y="6791320"/>
                </a:cubicBezTo>
                <a:lnTo>
                  <a:pt x="4707141" y="6858000"/>
                </a:lnTo>
                <a:lnTo>
                  <a:pt x="2866633" y="6858000"/>
                </a:lnTo>
                <a:lnTo>
                  <a:pt x="2733070" y="6813004"/>
                </a:lnTo>
                <a:cubicBezTo>
                  <a:pt x="2037395" y="6569450"/>
                  <a:pt x="1196208" y="6164593"/>
                  <a:pt x="838418" y="5737823"/>
                </a:cubicBezTo>
                <a:cubicBezTo>
                  <a:pt x="362418" y="5169851"/>
                  <a:pt x="9618" y="4448098"/>
                  <a:pt x="9288" y="3587942"/>
                </a:cubicBezTo>
                <a:cubicBezTo>
                  <a:pt x="-36697" y="2651117"/>
                  <a:pt x="86021" y="2036995"/>
                  <a:pt x="423663" y="1514812"/>
                </a:cubicBezTo>
                <a:cubicBezTo>
                  <a:pt x="688952" y="1164107"/>
                  <a:pt x="879378" y="737469"/>
                  <a:pt x="1219538" y="461634"/>
                </a:cubicBezTo>
                <a:cubicBezTo>
                  <a:pt x="1347098" y="358197"/>
                  <a:pt x="1505776" y="236097"/>
                  <a:pt x="1685459" y="11590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A1F90-A99C-A070-BD94-BE403B25A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938110"/>
            <a:ext cx="5015638" cy="2075012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0320A03-E22C-CCC8-26DC-E90F9D50B2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319120"/>
            <a:ext cx="5015638" cy="271788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One sentence conclusion thanking the customer for taking their time to be with us</a:t>
            </a:r>
          </a:p>
        </p:txBody>
      </p:sp>
    </p:spTree>
    <p:extLst>
      <p:ext uri="{BB962C8B-B14F-4D97-AF65-F5344CB8AC3E}">
        <p14:creationId xmlns:p14="http://schemas.microsoft.com/office/powerpoint/2010/main" val="2973103913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Blob">
      <a:majorFont>
        <a:latin typeface="The Hand Extrablack"/>
        <a:ea typeface=""/>
        <a:cs typeface=""/>
      </a:majorFont>
      <a:minorFont>
        <a:latin typeface="Sagona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198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Sagona Book</vt:lpstr>
      <vt:lpstr>The Hand Extrablack</vt:lpstr>
      <vt:lpstr>BlobVTI</vt:lpstr>
      <vt:lpstr>Personalized Style Guide</vt:lpstr>
      <vt:lpstr>Table of Contents</vt:lpstr>
      <vt:lpstr>Our Brand</vt:lpstr>
      <vt:lpstr>Style Guide</vt:lpstr>
      <vt:lpstr>Our Collection Personalized for You!</vt:lpstr>
      <vt:lpstr>Customer Testimony</vt:lpstr>
      <vt:lpstr>Thank you!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Personalized Style Guide</dc:title>
  <dc:creator>Lai, Jason</dc:creator>
  <cp:lastModifiedBy>Lai, Jason</cp:lastModifiedBy>
  <cp:revision>1</cp:revision>
  <dcterms:created xsi:type="dcterms:W3CDTF">2023-07-02T13:30:24Z</dcterms:created>
  <dcterms:modified xsi:type="dcterms:W3CDTF">2023-07-04T21:08:20Z</dcterms:modified>
</cp:coreProperties>
</file>

<file path=docProps/thumbnail.jpeg>
</file>